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65" d="100"/>
          <a:sy n="65" d="100"/>
        </p:scale>
        <p:origin x="78"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Garza" userId="26df1b069dd6b28a" providerId="LiveId" clId="{F06B0342-E7DE-46AA-8F38-283CE1404A9A}"/>
    <pc:docChg chg="undo custSel mod addSld modSld">
      <pc:chgData name="Eduardo Garza" userId="26df1b069dd6b28a" providerId="LiveId" clId="{F06B0342-E7DE-46AA-8F38-283CE1404A9A}" dt="2020-08-06T00:36:16.909" v="6500" actId="27614"/>
      <pc:docMkLst>
        <pc:docMk/>
      </pc:docMkLst>
      <pc:sldChg chg="modSp mod">
        <pc:chgData name="Eduardo Garza" userId="26df1b069dd6b28a" providerId="LiveId" clId="{F06B0342-E7DE-46AA-8F38-283CE1404A9A}" dt="2020-08-05T17:45:36.632" v="5828" actId="20577"/>
        <pc:sldMkLst>
          <pc:docMk/>
          <pc:sldMk cId="3468399532" sldId="258"/>
        </pc:sldMkLst>
        <pc:spChg chg="mod">
          <ac:chgData name="Eduardo Garza" userId="26df1b069dd6b28a" providerId="LiveId" clId="{F06B0342-E7DE-46AA-8F38-283CE1404A9A}" dt="2020-08-05T17:45:36.632" v="5828" actId="20577"/>
          <ac:spMkLst>
            <pc:docMk/>
            <pc:sldMk cId="3468399532" sldId="258"/>
            <ac:spMk id="3" creationId="{4378CA67-93EA-402F-87AA-0B15A415E67D}"/>
          </ac:spMkLst>
        </pc:spChg>
      </pc:sldChg>
      <pc:sldChg chg="addSp modSp mod">
        <pc:chgData name="Eduardo Garza" userId="26df1b069dd6b28a" providerId="LiveId" clId="{F06B0342-E7DE-46AA-8F38-283CE1404A9A}" dt="2020-08-05T16:59:52.738" v="1972" actId="1076"/>
        <pc:sldMkLst>
          <pc:docMk/>
          <pc:sldMk cId="3649434754" sldId="259"/>
        </pc:sldMkLst>
        <pc:spChg chg="add mod">
          <ac:chgData name="Eduardo Garza" userId="26df1b069dd6b28a" providerId="LiveId" clId="{F06B0342-E7DE-46AA-8F38-283CE1404A9A}" dt="2020-08-05T16:59:52.738" v="1972" actId="1076"/>
          <ac:spMkLst>
            <pc:docMk/>
            <pc:sldMk cId="3649434754" sldId="259"/>
            <ac:spMk id="9" creationId="{D6F8C3C2-F383-4EEB-9CB9-C1448E319320}"/>
          </ac:spMkLst>
        </pc:spChg>
      </pc:sldChg>
      <pc:sldChg chg="addSp modSp mod">
        <pc:chgData name="Eduardo Garza" userId="26df1b069dd6b28a" providerId="LiveId" clId="{F06B0342-E7DE-46AA-8F38-283CE1404A9A}" dt="2020-08-05T17:46:13.091" v="5862" actId="1035"/>
        <pc:sldMkLst>
          <pc:docMk/>
          <pc:sldMk cId="1653069392" sldId="260"/>
        </pc:sldMkLst>
        <pc:spChg chg="add mod">
          <ac:chgData name="Eduardo Garza" userId="26df1b069dd6b28a" providerId="LiveId" clId="{F06B0342-E7DE-46AA-8F38-283CE1404A9A}" dt="2020-08-05T17:45:50.330" v="5839" actId="1036"/>
          <ac:spMkLst>
            <pc:docMk/>
            <pc:sldMk cId="1653069392" sldId="260"/>
            <ac:spMk id="2" creationId="{45FF828C-EBD9-4777-B21B-8F9FE45D86AE}"/>
          </ac:spMkLst>
        </pc:spChg>
        <pc:spChg chg="mod">
          <ac:chgData name="Eduardo Garza" userId="26df1b069dd6b28a" providerId="LiveId" clId="{F06B0342-E7DE-46AA-8F38-283CE1404A9A}" dt="2020-08-05T17:46:13.091" v="5862" actId="1035"/>
          <ac:spMkLst>
            <pc:docMk/>
            <pc:sldMk cId="1653069392" sldId="260"/>
            <ac:spMk id="4" creationId="{9E54A4F1-E705-44DF-8E51-FABAEDFE4FFD}"/>
          </ac:spMkLst>
        </pc:spChg>
        <pc:spChg chg="mod">
          <ac:chgData name="Eduardo Garza" userId="26df1b069dd6b28a" providerId="LiveId" clId="{F06B0342-E7DE-46AA-8F38-283CE1404A9A}" dt="2020-08-05T17:46:02.931" v="5847" actId="1036"/>
          <ac:spMkLst>
            <pc:docMk/>
            <pc:sldMk cId="1653069392" sldId="260"/>
            <ac:spMk id="14" creationId="{2F68DCB8-63E7-497A-98FF-0E589F8E9D78}"/>
          </ac:spMkLst>
        </pc:spChg>
        <pc:spChg chg="mod">
          <ac:chgData name="Eduardo Garza" userId="26df1b069dd6b28a" providerId="LiveId" clId="{F06B0342-E7DE-46AA-8F38-283CE1404A9A}" dt="2020-08-05T17:46:02.931" v="5847" actId="1036"/>
          <ac:spMkLst>
            <pc:docMk/>
            <pc:sldMk cId="1653069392" sldId="260"/>
            <ac:spMk id="19" creationId="{ECC1BDB6-CD6D-4D1D-869F-F288F114F00D}"/>
          </ac:spMkLst>
        </pc:spChg>
        <pc:spChg chg="mod">
          <ac:chgData name="Eduardo Garza" userId="26df1b069dd6b28a" providerId="LiveId" clId="{F06B0342-E7DE-46AA-8F38-283CE1404A9A}" dt="2020-08-05T17:46:02.931" v="5847" actId="1036"/>
          <ac:spMkLst>
            <pc:docMk/>
            <pc:sldMk cId="1653069392" sldId="260"/>
            <ac:spMk id="25" creationId="{18AA37DF-18F9-4746-AE78-A796F910C9F5}"/>
          </ac:spMkLst>
        </pc:spChg>
        <pc:spChg chg="mod">
          <ac:chgData name="Eduardo Garza" userId="26df1b069dd6b28a" providerId="LiveId" clId="{F06B0342-E7DE-46AA-8F38-283CE1404A9A}" dt="2020-08-05T17:46:02.931" v="5847" actId="1036"/>
          <ac:spMkLst>
            <pc:docMk/>
            <pc:sldMk cId="1653069392" sldId="260"/>
            <ac:spMk id="27" creationId="{89B66813-BAF4-4EB7-8190-3A0AC39AC40A}"/>
          </ac:spMkLst>
        </pc:spChg>
        <pc:picChg chg="mod">
          <ac:chgData name="Eduardo Garza" userId="26df1b069dd6b28a" providerId="LiveId" clId="{F06B0342-E7DE-46AA-8F38-283CE1404A9A}" dt="2020-08-05T17:46:02.931" v="5847" actId="1036"/>
          <ac:picMkLst>
            <pc:docMk/>
            <pc:sldMk cId="1653069392" sldId="260"/>
            <ac:picMk id="16" creationId="{F0E90E2F-1FB2-4420-A073-0F5EF0ADFDE0}"/>
          </ac:picMkLst>
        </pc:picChg>
        <pc:picChg chg="mod">
          <ac:chgData name="Eduardo Garza" userId="26df1b069dd6b28a" providerId="LiveId" clId="{F06B0342-E7DE-46AA-8F38-283CE1404A9A}" dt="2020-08-05T17:46:02.931" v="5847" actId="1036"/>
          <ac:picMkLst>
            <pc:docMk/>
            <pc:sldMk cId="1653069392" sldId="260"/>
            <ac:picMk id="22" creationId="{72A2367C-0FC0-428B-98B5-1B60E92A6506}"/>
          </ac:picMkLst>
        </pc:picChg>
        <pc:cxnChg chg="mod">
          <ac:chgData name="Eduardo Garza" userId="26df1b069dd6b28a" providerId="LiveId" clId="{F06B0342-E7DE-46AA-8F38-283CE1404A9A}" dt="2020-08-05T17:46:13.091" v="5862" actId="1035"/>
          <ac:cxnSpMkLst>
            <pc:docMk/>
            <pc:sldMk cId="1653069392" sldId="260"/>
            <ac:cxnSpMk id="18" creationId="{A2C74384-D1FB-4834-8EBE-B4319C615688}"/>
          </ac:cxnSpMkLst>
        </pc:cxnChg>
        <pc:cxnChg chg="mod">
          <ac:chgData name="Eduardo Garza" userId="26df1b069dd6b28a" providerId="LiveId" clId="{F06B0342-E7DE-46AA-8F38-283CE1404A9A}" dt="2020-08-05T17:46:02.931" v="5847" actId="1036"/>
          <ac:cxnSpMkLst>
            <pc:docMk/>
            <pc:sldMk cId="1653069392" sldId="260"/>
            <ac:cxnSpMk id="23" creationId="{A5A0E0B1-D61E-4BD3-9DB4-8E8135A3BF88}"/>
          </ac:cxnSpMkLst>
        </pc:cxnChg>
      </pc:sldChg>
      <pc:sldChg chg="modSp mod">
        <pc:chgData name="Eduardo Garza" userId="26df1b069dd6b28a" providerId="LiveId" clId="{F06B0342-E7DE-46AA-8F38-283CE1404A9A}" dt="2020-08-05T04:50:55.225" v="270" actId="20577"/>
        <pc:sldMkLst>
          <pc:docMk/>
          <pc:sldMk cId="2635619854" sldId="263"/>
        </pc:sldMkLst>
        <pc:spChg chg="mod">
          <ac:chgData name="Eduardo Garza" userId="26df1b069dd6b28a" providerId="LiveId" clId="{F06B0342-E7DE-46AA-8F38-283CE1404A9A}" dt="2020-08-05T04:50:55.225" v="270" actId="20577"/>
          <ac:spMkLst>
            <pc:docMk/>
            <pc:sldMk cId="2635619854" sldId="263"/>
            <ac:spMk id="6" creationId="{DDC2D332-8EF9-42D5-97A1-9B3B540B4F1A}"/>
          </ac:spMkLst>
        </pc:spChg>
      </pc:sldChg>
      <pc:sldChg chg="addSp delSp modSp add mod">
        <pc:chgData name="Eduardo Garza" userId="26df1b069dd6b28a" providerId="LiveId" clId="{F06B0342-E7DE-46AA-8F38-283CE1404A9A}" dt="2020-08-05T16:29:11.127" v="1032" actId="1076"/>
        <pc:sldMkLst>
          <pc:docMk/>
          <pc:sldMk cId="610498890" sldId="265"/>
        </pc:sldMkLst>
        <pc:spChg chg="mod">
          <ac:chgData name="Eduardo Garza" userId="26df1b069dd6b28a" providerId="LiveId" clId="{F06B0342-E7DE-46AA-8F38-283CE1404A9A}" dt="2020-08-05T05:00:00.109" v="356" actId="20577"/>
          <ac:spMkLst>
            <pc:docMk/>
            <pc:sldMk cId="610498890" sldId="265"/>
            <ac:spMk id="9" creationId="{A5CC5E99-8644-492F-8F0D-C514BE40C588}"/>
          </ac:spMkLst>
        </pc:spChg>
        <pc:spChg chg="del">
          <ac:chgData name="Eduardo Garza" userId="26df1b069dd6b28a" providerId="LiveId" clId="{F06B0342-E7DE-46AA-8F38-283CE1404A9A}" dt="2020-08-05T04:38:36.157" v="162" actId="478"/>
          <ac:spMkLst>
            <pc:docMk/>
            <pc:sldMk cId="610498890" sldId="265"/>
            <ac:spMk id="12" creationId="{5616020F-2B45-4709-B5B3-CFD41DA4EB7B}"/>
          </ac:spMkLst>
        </pc:spChg>
        <pc:spChg chg="add del">
          <ac:chgData name="Eduardo Garza" userId="26df1b069dd6b28a" providerId="LiveId" clId="{F06B0342-E7DE-46AA-8F38-283CE1404A9A}" dt="2020-08-05T04:41:39.919" v="226"/>
          <ac:spMkLst>
            <pc:docMk/>
            <pc:sldMk cId="610498890" sldId="265"/>
            <ac:spMk id="14" creationId="{B5B66913-6C7D-4094-8DC1-F7F084427D76}"/>
          </ac:spMkLst>
        </pc:spChg>
        <pc:spChg chg="add del">
          <ac:chgData name="Eduardo Garza" userId="26df1b069dd6b28a" providerId="LiveId" clId="{F06B0342-E7DE-46AA-8F38-283CE1404A9A}" dt="2020-08-05T04:42:05.608" v="234"/>
          <ac:spMkLst>
            <pc:docMk/>
            <pc:sldMk cId="610498890" sldId="265"/>
            <ac:spMk id="17" creationId="{22F1C6A0-37B1-4455-9809-3121B1364AB3}"/>
          </ac:spMkLst>
        </pc:spChg>
        <pc:spChg chg="add del">
          <ac:chgData name="Eduardo Garza" userId="26df1b069dd6b28a" providerId="LiveId" clId="{F06B0342-E7DE-46AA-8F38-283CE1404A9A}" dt="2020-08-05T04:40:25.583" v="197" actId="22"/>
          <ac:spMkLst>
            <pc:docMk/>
            <pc:sldMk cId="610498890" sldId="265"/>
            <ac:spMk id="18" creationId="{840CB6F7-1BB1-4D5D-9066-E37DC30F56C0}"/>
          </ac:spMkLst>
        </pc:spChg>
        <pc:spChg chg="del">
          <ac:chgData name="Eduardo Garza" userId="26df1b069dd6b28a" providerId="LiveId" clId="{F06B0342-E7DE-46AA-8F38-283CE1404A9A}" dt="2020-08-05T04:38:36.157" v="162" actId="478"/>
          <ac:spMkLst>
            <pc:docMk/>
            <pc:sldMk cId="610498890" sldId="265"/>
            <ac:spMk id="19" creationId="{39E1ADB3-FB3D-451D-B231-6523B89DD7B8}"/>
          </ac:spMkLst>
        </pc:spChg>
        <pc:spChg chg="add mod">
          <ac:chgData name="Eduardo Garza" userId="26df1b069dd6b28a" providerId="LiveId" clId="{F06B0342-E7DE-46AA-8F38-283CE1404A9A}" dt="2020-08-05T16:29:11.127" v="1032" actId="1076"/>
          <ac:spMkLst>
            <pc:docMk/>
            <pc:sldMk cId="610498890" sldId="265"/>
            <ac:spMk id="20" creationId="{AB9067F8-6DA1-443E-BCAE-C97EC5F1A0F9}"/>
          </ac:spMkLst>
        </pc:spChg>
        <pc:spChg chg="del">
          <ac:chgData name="Eduardo Garza" userId="26df1b069dd6b28a" providerId="LiveId" clId="{F06B0342-E7DE-46AA-8F38-283CE1404A9A}" dt="2020-08-05T04:38:36.157" v="162" actId="478"/>
          <ac:spMkLst>
            <pc:docMk/>
            <pc:sldMk cId="610498890" sldId="265"/>
            <ac:spMk id="23" creationId="{9972B404-C15D-4D92-A95A-09662CD6D43F}"/>
          </ac:spMkLst>
        </pc:spChg>
        <pc:spChg chg="del">
          <ac:chgData name="Eduardo Garza" userId="26df1b069dd6b28a" providerId="LiveId" clId="{F06B0342-E7DE-46AA-8F38-283CE1404A9A}" dt="2020-08-05T04:38:36.157" v="162" actId="478"/>
          <ac:spMkLst>
            <pc:docMk/>
            <pc:sldMk cId="610498890" sldId="265"/>
            <ac:spMk id="28" creationId="{2649A772-0C92-4062-B757-7B17F467ADF5}"/>
          </ac:spMkLst>
        </pc:spChg>
        <pc:spChg chg="add mod">
          <ac:chgData name="Eduardo Garza" userId="26df1b069dd6b28a" providerId="LiveId" clId="{F06B0342-E7DE-46AA-8F38-283CE1404A9A}" dt="2020-08-05T16:29:11.127" v="1032" actId="1076"/>
          <ac:spMkLst>
            <pc:docMk/>
            <pc:sldMk cId="610498890" sldId="265"/>
            <ac:spMk id="29" creationId="{60D2D676-7807-43A3-BFAC-9A3AB22EE1D0}"/>
          </ac:spMkLst>
        </pc:spChg>
        <pc:spChg chg="add mod">
          <ac:chgData name="Eduardo Garza" userId="26df1b069dd6b28a" providerId="LiveId" clId="{F06B0342-E7DE-46AA-8F38-283CE1404A9A}" dt="2020-08-05T16:29:11.127" v="1032" actId="1076"/>
          <ac:spMkLst>
            <pc:docMk/>
            <pc:sldMk cId="610498890" sldId="265"/>
            <ac:spMk id="30" creationId="{34383A45-CD0B-488B-A0FE-2D5722469F49}"/>
          </ac:spMkLst>
        </pc:spChg>
        <pc:spChg chg="del">
          <ac:chgData name="Eduardo Garza" userId="26df1b069dd6b28a" providerId="LiveId" clId="{F06B0342-E7DE-46AA-8F38-283CE1404A9A}" dt="2020-08-05T04:38:36.157" v="162" actId="478"/>
          <ac:spMkLst>
            <pc:docMk/>
            <pc:sldMk cId="610498890" sldId="265"/>
            <ac:spMk id="34" creationId="{41DEF3BD-A01E-422A-B6A8-ED4F69CBD940}"/>
          </ac:spMkLst>
        </pc:spChg>
        <pc:spChg chg="del">
          <ac:chgData name="Eduardo Garza" userId="26df1b069dd6b28a" providerId="LiveId" clId="{F06B0342-E7DE-46AA-8F38-283CE1404A9A}" dt="2020-08-05T04:38:36.157" v="162" actId="478"/>
          <ac:spMkLst>
            <pc:docMk/>
            <pc:sldMk cId="610498890" sldId="265"/>
            <ac:spMk id="40" creationId="{1F768427-EF27-4300-8B5C-9EEF304FEE33}"/>
          </ac:spMkLst>
        </pc:spChg>
        <pc:picChg chg="add mod">
          <ac:chgData name="Eduardo Garza" userId="26df1b069dd6b28a" providerId="LiveId" clId="{F06B0342-E7DE-46AA-8F38-283CE1404A9A}" dt="2020-08-05T16:29:11.127" v="1032" actId="1076"/>
          <ac:picMkLst>
            <pc:docMk/>
            <pc:sldMk cId="610498890" sldId="265"/>
            <ac:picMk id="3" creationId="{CB3A2B44-61A0-483A-8D1F-6584A732219C}"/>
          </ac:picMkLst>
        </pc:picChg>
        <pc:picChg chg="del">
          <ac:chgData name="Eduardo Garza" userId="26df1b069dd6b28a" providerId="LiveId" clId="{F06B0342-E7DE-46AA-8F38-283CE1404A9A}" dt="2020-08-05T04:38:33.697" v="161" actId="478"/>
          <ac:picMkLst>
            <pc:docMk/>
            <pc:sldMk cId="610498890" sldId="265"/>
            <ac:picMk id="4" creationId="{0DCF1D54-0047-4467-B062-29736DBF14DC}"/>
          </ac:picMkLst>
        </pc:picChg>
        <pc:picChg chg="del">
          <ac:chgData name="Eduardo Garza" userId="26df1b069dd6b28a" providerId="LiveId" clId="{F06B0342-E7DE-46AA-8F38-283CE1404A9A}" dt="2020-08-05T04:38:33.697" v="161" actId="478"/>
          <ac:picMkLst>
            <pc:docMk/>
            <pc:sldMk cId="610498890" sldId="265"/>
            <ac:picMk id="8" creationId="{D30AB182-D590-47AC-BD02-048CE00857BD}"/>
          </ac:picMkLst>
        </pc:picChg>
        <pc:picChg chg="add mod">
          <ac:chgData name="Eduardo Garza" userId="26df1b069dd6b28a" providerId="LiveId" clId="{F06B0342-E7DE-46AA-8F38-283CE1404A9A}" dt="2020-08-05T16:29:11.127" v="1032" actId="1076"/>
          <ac:picMkLst>
            <pc:docMk/>
            <pc:sldMk cId="610498890" sldId="265"/>
            <ac:picMk id="10" creationId="{AC379E7D-173E-4A56-99A0-6ACC36E6D9E1}"/>
          </ac:picMkLst>
        </pc:picChg>
        <pc:picChg chg="add mod">
          <ac:chgData name="Eduardo Garza" userId="26df1b069dd6b28a" providerId="LiveId" clId="{F06B0342-E7DE-46AA-8F38-283CE1404A9A}" dt="2020-08-05T16:29:11.127" v="1032" actId="1076"/>
          <ac:picMkLst>
            <pc:docMk/>
            <pc:sldMk cId="610498890" sldId="265"/>
            <ac:picMk id="13" creationId="{66BB3426-23EF-4E29-BE8D-D757DCB97DC2}"/>
          </ac:picMkLst>
        </pc:picChg>
        <pc:picChg chg="del">
          <ac:chgData name="Eduardo Garza" userId="26df1b069dd6b28a" providerId="LiveId" clId="{F06B0342-E7DE-46AA-8F38-283CE1404A9A}" dt="2020-08-05T04:38:33.697" v="161" actId="478"/>
          <ac:picMkLst>
            <pc:docMk/>
            <pc:sldMk cId="610498890" sldId="265"/>
            <ac:picMk id="16" creationId="{98C5EF5E-6A39-4379-A5F2-4EF2D15942F7}"/>
          </ac:picMkLst>
        </pc:picChg>
        <pc:picChg chg="del">
          <ac:chgData name="Eduardo Garza" userId="26df1b069dd6b28a" providerId="LiveId" clId="{F06B0342-E7DE-46AA-8F38-283CE1404A9A}" dt="2020-08-05T04:38:33.697" v="161" actId="478"/>
          <ac:picMkLst>
            <pc:docMk/>
            <pc:sldMk cId="610498890" sldId="265"/>
            <ac:picMk id="21" creationId="{58E1E849-4E4F-4E03-B9EA-8076F3680069}"/>
          </ac:picMkLst>
        </pc:picChg>
        <pc:picChg chg="del">
          <ac:chgData name="Eduardo Garza" userId="26df1b069dd6b28a" providerId="LiveId" clId="{F06B0342-E7DE-46AA-8F38-283CE1404A9A}" dt="2020-08-05T04:38:33.697" v="161" actId="478"/>
          <ac:picMkLst>
            <pc:docMk/>
            <pc:sldMk cId="610498890" sldId="265"/>
            <ac:picMk id="27" creationId="{8697F346-99D8-4BE8-926C-4BDF9D505F6E}"/>
          </ac:picMkLst>
        </pc:picChg>
        <pc:picChg chg="del">
          <ac:chgData name="Eduardo Garza" userId="26df1b069dd6b28a" providerId="LiveId" clId="{F06B0342-E7DE-46AA-8F38-283CE1404A9A}" dt="2020-08-05T04:38:33.697" v="161" actId="478"/>
          <ac:picMkLst>
            <pc:docMk/>
            <pc:sldMk cId="610498890" sldId="265"/>
            <ac:picMk id="33" creationId="{3DECFD6C-B324-4F08-A2E4-8C676BBA2592}"/>
          </ac:picMkLst>
        </pc:picChg>
      </pc:sldChg>
      <pc:sldChg chg="addSp delSp modSp add mod">
        <pc:chgData name="Eduardo Garza" userId="26df1b069dd6b28a" providerId="LiveId" clId="{F06B0342-E7DE-46AA-8F38-283CE1404A9A}" dt="2020-08-06T00:36:16.909" v="6500" actId="27614"/>
        <pc:sldMkLst>
          <pc:docMk/>
          <pc:sldMk cId="1846247585" sldId="266"/>
        </pc:sldMkLst>
        <pc:spChg chg="mod">
          <ac:chgData name="Eduardo Garza" userId="26df1b069dd6b28a" providerId="LiveId" clId="{F06B0342-E7DE-46AA-8F38-283CE1404A9A}" dt="2020-08-06T00:35:32.462" v="6493" actId="20577"/>
          <ac:spMkLst>
            <pc:docMk/>
            <pc:sldMk cId="1846247585" sldId="266"/>
            <ac:spMk id="9" creationId="{A5CC5E99-8644-492F-8F0D-C514BE40C588}"/>
          </ac:spMkLst>
        </pc:spChg>
        <pc:spChg chg="del">
          <ac:chgData name="Eduardo Garza" userId="26df1b069dd6b28a" providerId="LiveId" clId="{F06B0342-E7DE-46AA-8F38-283CE1404A9A}" dt="2020-08-05T04:59:42.724" v="334" actId="478"/>
          <ac:spMkLst>
            <pc:docMk/>
            <pc:sldMk cId="1846247585" sldId="266"/>
            <ac:spMk id="12" creationId="{5616020F-2B45-4709-B5B3-CFD41DA4EB7B}"/>
          </ac:spMkLst>
        </pc:spChg>
        <pc:spChg chg="del">
          <ac:chgData name="Eduardo Garza" userId="26df1b069dd6b28a" providerId="LiveId" clId="{F06B0342-E7DE-46AA-8F38-283CE1404A9A}" dt="2020-08-05T04:59:42.724" v="334" actId="478"/>
          <ac:spMkLst>
            <pc:docMk/>
            <pc:sldMk cId="1846247585" sldId="266"/>
            <ac:spMk id="19" creationId="{39E1ADB3-FB3D-451D-B231-6523B89DD7B8}"/>
          </ac:spMkLst>
        </pc:spChg>
        <pc:spChg chg="del">
          <ac:chgData name="Eduardo Garza" userId="26df1b069dd6b28a" providerId="LiveId" clId="{F06B0342-E7DE-46AA-8F38-283CE1404A9A}" dt="2020-08-05T04:59:42.724" v="334" actId="478"/>
          <ac:spMkLst>
            <pc:docMk/>
            <pc:sldMk cId="1846247585" sldId="266"/>
            <ac:spMk id="23" creationId="{9972B404-C15D-4D92-A95A-09662CD6D43F}"/>
          </ac:spMkLst>
        </pc:spChg>
        <pc:spChg chg="del">
          <ac:chgData name="Eduardo Garza" userId="26df1b069dd6b28a" providerId="LiveId" clId="{F06B0342-E7DE-46AA-8F38-283CE1404A9A}" dt="2020-08-05T04:59:42.724" v="334" actId="478"/>
          <ac:spMkLst>
            <pc:docMk/>
            <pc:sldMk cId="1846247585" sldId="266"/>
            <ac:spMk id="28" creationId="{2649A772-0C92-4062-B757-7B17F467ADF5}"/>
          </ac:spMkLst>
        </pc:spChg>
        <pc:spChg chg="del">
          <ac:chgData name="Eduardo Garza" userId="26df1b069dd6b28a" providerId="LiveId" clId="{F06B0342-E7DE-46AA-8F38-283CE1404A9A}" dt="2020-08-05T04:59:42.724" v="334" actId="478"/>
          <ac:spMkLst>
            <pc:docMk/>
            <pc:sldMk cId="1846247585" sldId="266"/>
            <ac:spMk id="34" creationId="{41DEF3BD-A01E-422A-B6A8-ED4F69CBD940}"/>
          </ac:spMkLst>
        </pc:spChg>
        <pc:spChg chg="del">
          <ac:chgData name="Eduardo Garza" userId="26df1b069dd6b28a" providerId="LiveId" clId="{F06B0342-E7DE-46AA-8F38-283CE1404A9A}" dt="2020-08-05T04:59:42.724" v="334" actId="478"/>
          <ac:spMkLst>
            <pc:docMk/>
            <pc:sldMk cId="1846247585" sldId="266"/>
            <ac:spMk id="40" creationId="{1F768427-EF27-4300-8B5C-9EEF304FEE33}"/>
          </ac:spMkLst>
        </pc:spChg>
        <pc:picChg chg="add del mod">
          <ac:chgData name="Eduardo Garza" userId="26df1b069dd6b28a" providerId="LiveId" clId="{F06B0342-E7DE-46AA-8F38-283CE1404A9A}" dt="2020-08-06T00:36:01.394" v="6498" actId="478"/>
          <ac:picMkLst>
            <pc:docMk/>
            <pc:sldMk cId="1846247585" sldId="266"/>
            <ac:picMk id="3" creationId="{0D943C0A-A787-44CD-8D48-CA0BD69A4AF5}"/>
          </ac:picMkLst>
        </pc:picChg>
        <pc:picChg chg="del">
          <ac:chgData name="Eduardo Garza" userId="26df1b069dd6b28a" providerId="LiveId" clId="{F06B0342-E7DE-46AA-8F38-283CE1404A9A}" dt="2020-08-05T04:59:42.724" v="334" actId="478"/>
          <ac:picMkLst>
            <pc:docMk/>
            <pc:sldMk cId="1846247585" sldId="266"/>
            <ac:picMk id="4" creationId="{0DCF1D54-0047-4467-B062-29736DBF14DC}"/>
          </ac:picMkLst>
        </pc:picChg>
        <pc:picChg chg="add mod">
          <ac:chgData name="Eduardo Garza" userId="26df1b069dd6b28a" providerId="LiveId" clId="{F06B0342-E7DE-46AA-8F38-283CE1404A9A}" dt="2020-08-06T00:36:16.909" v="6500" actId="27614"/>
          <ac:picMkLst>
            <pc:docMk/>
            <pc:sldMk cId="1846247585" sldId="266"/>
            <ac:picMk id="5" creationId="{3E54CE16-C8A2-41F2-A579-38698C0E2445}"/>
          </ac:picMkLst>
        </pc:picChg>
        <pc:picChg chg="del">
          <ac:chgData name="Eduardo Garza" userId="26df1b069dd6b28a" providerId="LiveId" clId="{F06B0342-E7DE-46AA-8F38-283CE1404A9A}" dt="2020-08-05T04:59:42.724" v="334" actId="478"/>
          <ac:picMkLst>
            <pc:docMk/>
            <pc:sldMk cId="1846247585" sldId="266"/>
            <ac:picMk id="8" creationId="{D30AB182-D590-47AC-BD02-048CE00857BD}"/>
          </ac:picMkLst>
        </pc:picChg>
        <pc:picChg chg="del">
          <ac:chgData name="Eduardo Garza" userId="26df1b069dd6b28a" providerId="LiveId" clId="{F06B0342-E7DE-46AA-8F38-283CE1404A9A}" dt="2020-08-05T04:59:42.724" v="334" actId="478"/>
          <ac:picMkLst>
            <pc:docMk/>
            <pc:sldMk cId="1846247585" sldId="266"/>
            <ac:picMk id="16" creationId="{98C5EF5E-6A39-4379-A5F2-4EF2D15942F7}"/>
          </ac:picMkLst>
        </pc:picChg>
        <pc:picChg chg="del">
          <ac:chgData name="Eduardo Garza" userId="26df1b069dd6b28a" providerId="LiveId" clId="{F06B0342-E7DE-46AA-8F38-283CE1404A9A}" dt="2020-08-05T04:59:42.724" v="334" actId="478"/>
          <ac:picMkLst>
            <pc:docMk/>
            <pc:sldMk cId="1846247585" sldId="266"/>
            <ac:picMk id="21" creationId="{58E1E849-4E4F-4E03-B9EA-8076F3680069}"/>
          </ac:picMkLst>
        </pc:picChg>
        <pc:picChg chg="del">
          <ac:chgData name="Eduardo Garza" userId="26df1b069dd6b28a" providerId="LiveId" clId="{F06B0342-E7DE-46AA-8F38-283CE1404A9A}" dt="2020-08-05T04:59:42.724" v="334" actId="478"/>
          <ac:picMkLst>
            <pc:docMk/>
            <pc:sldMk cId="1846247585" sldId="266"/>
            <ac:picMk id="27" creationId="{8697F346-99D8-4BE8-926C-4BDF9D505F6E}"/>
          </ac:picMkLst>
        </pc:picChg>
        <pc:picChg chg="del">
          <ac:chgData name="Eduardo Garza" userId="26df1b069dd6b28a" providerId="LiveId" clId="{F06B0342-E7DE-46AA-8F38-283CE1404A9A}" dt="2020-08-05T04:59:42.724" v="334" actId="478"/>
          <ac:picMkLst>
            <pc:docMk/>
            <pc:sldMk cId="1846247585" sldId="266"/>
            <ac:picMk id="33" creationId="{3DECFD6C-B324-4F08-A2E4-8C676BBA2592}"/>
          </ac:picMkLst>
        </pc:picChg>
      </pc:sldChg>
      <pc:sldChg chg="addSp delSp modSp add mod">
        <pc:chgData name="Eduardo Garza" userId="26df1b069dd6b28a" providerId="LiveId" clId="{F06B0342-E7DE-46AA-8F38-283CE1404A9A}" dt="2020-08-05T16:56:44.961" v="1790" actId="1038"/>
        <pc:sldMkLst>
          <pc:docMk/>
          <pc:sldMk cId="432239321" sldId="267"/>
        </pc:sldMkLst>
        <pc:spChg chg="add del mod">
          <ac:chgData name="Eduardo Garza" userId="26df1b069dd6b28a" providerId="LiveId" clId="{F06B0342-E7DE-46AA-8F38-283CE1404A9A}" dt="2020-08-05T16:56:06.145" v="1660" actId="21"/>
          <ac:spMkLst>
            <pc:docMk/>
            <pc:sldMk cId="432239321" sldId="267"/>
            <ac:spMk id="3" creationId="{E6725059-C3BE-4878-962F-ABD9644E9F56}"/>
          </ac:spMkLst>
        </pc:spChg>
        <pc:spChg chg="add del mod">
          <ac:chgData name="Eduardo Garza" userId="26df1b069dd6b28a" providerId="LiveId" clId="{F06B0342-E7DE-46AA-8F38-283CE1404A9A}" dt="2020-08-05T16:56:06.145" v="1660" actId="21"/>
          <ac:spMkLst>
            <pc:docMk/>
            <pc:sldMk cId="432239321" sldId="267"/>
            <ac:spMk id="4" creationId="{6E5A0C8D-82CC-4310-A0F1-A7C4390509A0}"/>
          </ac:spMkLst>
        </pc:spChg>
        <pc:spChg chg="add del mod">
          <ac:chgData name="Eduardo Garza" userId="26df1b069dd6b28a" providerId="LiveId" clId="{F06B0342-E7DE-46AA-8F38-283CE1404A9A}" dt="2020-08-05T16:56:06.145" v="1660" actId="21"/>
          <ac:spMkLst>
            <pc:docMk/>
            <pc:sldMk cId="432239321" sldId="267"/>
            <ac:spMk id="6" creationId="{B93F8A94-9463-4138-9949-8BF2149A99D8}"/>
          </ac:spMkLst>
        </pc:spChg>
        <pc:spChg chg="add del mod">
          <ac:chgData name="Eduardo Garza" userId="26df1b069dd6b28a" providerId="LiveId" clId="{F06B0342-E7DE-46AA-8F38-283CE1404A9A}" dt="2020-08-05T16:56:06.145" v="1660" actId="21"/>
          <ac:spMkLst>
            <pc:docMk/>
            <pc:sldMk cId="432239321" sldId="267"/>
            <ac:spMk id="7" creationId="{EC71A035-8C40-4523-918F-04D2AF83593C}"/>
          </ac:spMkLst>
        </pc:spChg>
        <pc:spChg chg="mod">
          <ac:chgData name="Eduardo Garza" userId="26df1b069dd6b28a" providerId="LiveId" clId="{F06B0342-E7DE-46AA-8F38-283CE1404A9A}" dt="2020-08-05T16:28:50.176" v="1031" actId="1036"/>
          <ac:spMkLst>
            <pc:docMk/>
            <pc:sldMk cId="432239321" sldId="267"/>
            <ac:spMk id="9" creationId="{A5CC5E99-8644-492F-8F0D-C514BE40C588}"/>
          </ac:spMkLst>
        </pc:spChg>
        <pc:spChg chg="add mod">
          <ac:chgData name="Eduardo Garza" userId="26df1b069dd6b28a" providerId="LiveId" clId="{F06B0342-E7DE-46AA-8F38-283CE1404A9A}" dt="2020-08-05T16:56:36.261" v="1676" actId="1036"/>
          <ac:spMkLst>
            <pc:docMk/>
            <pc:sldMk cId="432239321" sldId="267"/>
            <ac:spMk id="13" creationId="{61B9F060-A95C-43D4-96E4-85A33602A493}"/>
          </ac:spMkLst>
        </pc:spChg>
        <pc:spChg chg="add mod">
          <ac:chgData name="Eduardo Garza" userId="26df1b069dd6b28a" providerId="LiveId" clId="{F06B0342-E7DE-46AA-8F38-283CE1404A9A}" dt="2020-08-05T16:56:36.261" v="1676" actId="1036"/>
          <ac:spMkLst>
            <pc:docMk/>
            <pc:sldMk cId="432239321" sldId="267"/>
            <ac:spMk id="15" creationId="{650B2126-C1B7-4724-90C7-EB21487B5915}"/>
          </ac:spMkLst>
        </pc:spChg>
        <pc:spChg chg="add mod">
          <ac:chgData name="Eduardo Garza" userId="26df1b069dd6b28a" providerId="LiveId" clId="{F06B0342-E7DE-46AA-8F38-283CE1404A9A}" dt="2020-08-05T16:56:36.261" v="1676" actId="1036"/>
          <ac:spMkLst>
            <pc:docMk/>
            <pc:sldMk cId="432239321" sldId="267"/>
            <ac:spMk id="17" creationId="{E8C1DE27-004A-4097-A784-932A05CAB532}"/>
          </ac:spMkLst>
        </pc:spChg>
        <pc:spChg chg="add mod">
          <ac:chgData name="Eduardo Garza" userId="26df1b069dd6b28a" providerId="LiveId" clId="{F06B0342-E7DE-46AA-8F38-283CE1404A9A}" dt="2020-08-05T16:56:36.261" v="1676" actId="1036"/>
          <ac:spMkLst>
            <pc:docMk/>
            <pc:sldMk cId="432239321" sldId="267"/>
            <ac:spMk id="19" creationId="{511C004A-6409-43D8-AAE2-F638E7BA96BF}"/>
          </ac:spMkLst>
        </pc:spChg>
        <pc:spChg chg="del">
          <ac:chgData name="Eduardo Garza" userId="26df1b069dd6b28a" providerId="LiveId" clId="{F06B0342-E7DE-46AA-8F38-283CE1404A9A}" dt="2020-08-05T05:00:29.299" v="358" actId="478"/>
          <ac:spMkLst>
            <pc:docMk/>
            <pc:sldMk cId="432239321" sldId="267"/>
            <ac:spMk id="20" creationId="{AB9067F8-6DA1-443E-BCAE-C97EC5F1A0F9}"/>
          </ac:spMkLst>
        </pc:spChg>
        <pc:spChg chg="add mod">
          <ac:chgData name="Eduardo Garza" userId="26df1b069dd6b28a" providerId="LiveId" clId="{F06B0342-E7DE-46AA-8F38-283CE1404A9A}" dt="2020-08-05T16:56:18.440" v="1666" actId="1038"/>
          <ac:spMkLst>
            <pc:docMk/>
            <pc:sldMk cId="432239321" sldId="267"/>
            <ac:spMk id="23" creationId="{5E188ED1-03B5-41CA-9D12-9BA4BE8DDB80}"/>
          </ac:spMkLst>
        </pc:spChg>
        <pc:spChg chg="add mod">
          <ac:chgData name="Eduardo Garza" userId="26df1b069dd6b28a" providerId="LiveId" clId="{F06B0342-E7DE-46AA-8F38-283CE1404A9A}" dt="2020-08-05T16:56:18.440" v="1666" actId="1038"/>
          <ac:spMkLst>
            <pc:docMk/>
            <pc:sldMk cId="432239321" sldId="267"/>
            <ac:spMk id="25" creationId="{1917964F-3260-40BE-9AB8-3C0EBF4212FA}"/>
          </ac:spMkLst>
        </pc:spChg>
        <pc:spChg chg="add mod">
          <ac:chgData name="Eduardo Garza" userId="26df1b069dd6b28a" providerId="LiveId" clId="{F06B0342-E7DE-46AA-8F38-283CE1404A9A}" dt="2020-08-05T16:56:18.440" v="1666" actId="1038"/>
          <ac:spMkLst>
            <pc:docMk/>
            <pc:sldMk cId="432239321" sldId="267"/>
            <ac:spMk id="27" creationId="{3037F54D-0663-4C9D-B0C9-BFC4F259F9C6}"/>
          </ac:spMkLst>
        </pc:spChg>
        <pc:spChg chg="add mod">
          <ac:chgData name="Eduardo Garza" userId="26df1b069dd6b28a" providerId="LiveId" clId="{F06B0342-E7DE-46AA-8F38-283CE1404A9A}" dt="2020-08-05T16:56:18.440" v="1666" actId="1038"/>
          <ac:spMkLst>
            <pc:docMk/>
            <pc:sldMk cId="432239321" sldId="267"/>
            <ac:spMk id="29" creationId="{5E4B8B6D-AF85-44CD-B20E-81CDD51EA683}"/>
          </ac:spMkLst>
        </pc:spChg>
        <pc:spChg chg="del">
          <ac:chgData name="Eduardo Garza" userId="26df1b069dd6b28a" providerId="LiveId" clId="{F06B0342-E7DE-46AA-8F38-283CE1404A9A}" dt="2020-08-05T05:00:29.299" v="358" actId="478"/>
          <ac:spMkLst>
            <pc:docMk/>
            <pc:sldMk cId="432239321" sldId="267"/>
            <ac:spMk id="29" creationId="{60D2D676-7807-43A3-BFAC-9A3AB22EE1D0}"/>
          </ac:spMkLst>
        </pc:spChg>
        <pc:spChg chg="del">
          <ac:chgData name="Eduardo Garza" userId="26df1b069dd6b28a" providerId="LiveId" clId="{F06B0342-E7DE-46AA-8F38-283CE1404A9A}" dt="2020-08-05T05:00:29.299" v="358" actId="478"/>
          <ac:spMkLst>
            <pc:docMk/>
            <pc:sldMk cId="432239321" sldId="267"/>
            <ac:spMk id="30" creationId="{34383A45-CD0B-488B-A0FE-2D5722469F49}"/>
          </ac:spMkLst>
        </pc:spChg>
        <pc:spChg chg="add mod">
          <ac:chgData name="Eduardo Garza" userId="26df1b069dd6b28a" providerId="LiveId" clId="{F06B0342-E7DE-46AA-8F38-283CE1404A9A}" dt="2020-08-05T16:56:18.440" v="1666" actId="1038"/>
          <ac:spMkLst>
            <pc:docMk/>
            <pc:sldMk cId="432239321" sldId="267"/>
            <ac:spMk id="31" creationId="{0B232F33-A7BC-4129-88E1-A39BB22455C2}"/>
          </ac:spMkLst>
        </pc:spChg>
        <pc:spChg chg="add mod">
          <ac:chgData name="Eduardo Garza" userId="26df1b069dd6b28a" providerId="LiveId" clId="{F06B0342-E7DE-46AA-8F38-283CE1404A9A}" dt="2020-08-05T16:56:36.261" v="1676" actId="1036"/>
          <ac:spMkLst>
            <pc:docMk/>
            <pc:sldMk cId="432239321" sldId="267"/>
            <ac:spMk id="34" creationId="{F5A7F099-B647-4E5F-ACF8-7ED74EB62517}"/>
          </ac:spMkLst>
        </pc:spChg>
        <pc:spChg chg="add mod">
          <ac:chgData name="Eduardo Garza" userId="26df1b069dd6b28a" providerId="LiveId" clId="{F06B0342-E7DE-46AA-8F38-283CE1404A9A}" dt="2020-08-05T16:56:36.261" v="1676" actId="1036"/>
          <ac:spMkLst>
            <pc:docMk/>
            <pc:sldMk cId="432239321" sldId="267"/>
            <ac:spMk id="36" creationId="{46A4F3DC-4D1C-4992-AB8B-49FB0374366A}"/>
          </ac:spMkLst>
        </pc:spChg>
        <pc:spChg chg="add mod">
          <ac:chgData name="Eduardo Garza" userId="26df1b069dd6b28a" providerId="LiveId" clId="{F06B0342-E7DE-46AA-8F38-283CE1404A9A}" dt="2020-08-05T16:56:36.261" v="1676" actId="1036"/>
          <ac:spMkLst>
            <pc:docMk/>
            <pc:sldMk cId="432239321" sldId="267"/>
            <ac:spMk id="38" creationId="{0BDDF31E-267C-482D-8EB0-9720076482C6}"/>
          </ac:spMkLst>
        </pc:spChg>
        <pc:spChg chg="add del mod">
          <ac:chgData name="Eduardo Garza" userId="26df1b069dd6b28a" providerId="LiveId" clId="{F06B0342-E7DE-46AA-8F38-283CE1404A9A}" dt="2020-08-05T16:56:06.145" v="1660" actId="21"/>
          <ac:spMkLst>
            <pc:docMk/>
            <pc:sldMk cId="432239321" sldId="267"/>
            <ac:spMk id="39" creationId="{3BBF6954-8BD4-4BF3-8677-E47E47E99464}"/>
          </ac:spMkLst>
        </pc:spChg>
        <pc:spChg chg="add mod">
          <ac:chgData name="Eduardo Garza" userId="26df1b069dd6b28a" providerId="LiveId" clId="{F06B0342-E7DE-46AA-8F38-283CE1404A9A}" dt="2020-08-05T16:56:36.261" v="1676" actId="1036"/>
          <ac:spMkLst>
            <pc:docMk/>
            <pc:sldMk cId="432239321" sldId="267"/>
            <ac:spMk id="41" creationId="{53863679-8EDA-485B-83DC-7E77783A85AD}"/>
          </ac:spMkLst>
        </pc:spChg>
        <pc:spChg chg="add mod">
          <ac:chgData name="Eduardo Garza" userId="26df1b069dd6b28a" providerId="LiveId" clId="{F06B0342-E7DE-46AA-8F38-283CE1404A9A}" dt="2020-08-05T16:56:21.999" v="1667" actId="20577"/>
          <ac:spMkLst>
            <pc:docMk/>
            <pc:sldMk cId="432239321" sldId="267"/>
            <ac:spMk id="43" creationId="{AD2D9F9B-873A-4897-909F-86E91ACD1D42}"/>
          </ac:spMkLst>
        </pc:spChg>
        <pc:spChg chg="add mod">
          <ac:chgData name="Eduardo Garza" userId="26df1b069dd6b28a" providerId="LiveId" clId="{F06B0342-E7DE-46AA-8F38-283CE1404A9A}" dt="2020-08-05T16:56:36.261" v="1676" actId="1036"/>
          <ac:spMkLst>
            <pc:docMk/>
            <pc:sldMk cId="432239321" sldId="267"/>
            <ac:spMk id="45" creationId="{B469447C-CE24-4654-860E-E49BAB06E451}"/>
          </ac:spMkLst>
        </pc:spChg>
        <pc:spChg chg="add mod">
          <ac:chgData name="Eduardo Garza" userId="26df1b069dd6b28a" providerId="LiveId" clId="{F06B0342-E7DE-46AA-8F38-283CE1404A9A}" dt="2020-08-05T16:56:44.961" v="1790" actId="1038"/>
          <ac:spMkLst>
            <pc:docMk/>
            <pc:sldMk cId="432239321" sldId="267"/>
            <ac:spMk id="49" creationId="{17A21CE5-746B-484F-A526-F303BBCB8041}"/>
          </ac:spMkLst>
        </pc:spChg>
        <pc:spChg chg="add mod">
          <ac:chgData name="Eduardo Garza" userId="26df1b069dd6b28a" providerId="LiveId" clId="{F06B0342-E7DE-46AA-8F38-283CE1404A9A}" dt="2020-08-05T16:56:44.961" v="1790" actId="1038"/>
          <ac:spMkLst>
            <pc:docMk/>
            <pc:sldMk cId="432239321" sldId="267"/>
            <ac:spMk id="51" creationId="{D5035E10-2102-4D65-B033-2751201F50A5}"/>
          </ac:spMkLst>
        </pc:spChg>
        <pc:spChg chg="add mod">
          <ac:chgData name="Eduardo Garza" userId="26df1b069dd6b28a" providerId="LiveId" clId="{F06B0342-E7DE-46AA-8F38-283CE1404A9A}" dt="2020-08-05T16:56:44.961" v="1790" actId="1038"/>
          <ac:spMkLst>
            <pc:docMk/>
            <pc:sldMk cId="432239321" sldId="267"/>
            <ac:spMk id="53" creationId="{5F0043AF-D50E-45DF-8F27-A94B7DB2AF45}"/>
          </ac:spMkLst>
        </pc:spChg>
        <pc:spChg chg="add mod">
          <ac:chgData name="Eduardo Garza" userId="26df1b069dd6b28a" providerId="LiveId" clId="{F06B0342-E7DE-46AA-8F38-283CE1404A9A}" dt="2020-08-05T16:56:44.961" v="1790" actId="1038"/>
          <ac:spMkLst>
            <pc:docMk/>
            <pc:sldMk cId="432239321" sldId="267"/>
            <ac:spMk id="55" creationId="{FEF64E15-CA83-4866-AD1A-699312B6CDE4}"/>
          </ac:spMkLst>
        </pc:spChg>
        <pc:spChg chg="add mod">
          <ac:chgData name="Eduardo Garza" userId="26df1b069dd6b28a" providerId="LiveId" clId="{F06B0342-E7DE-46AA-8F38-283CE1404A9A}" dt="2020-08-05T16:56:44.961" v="1790" actId="1038"/>
          <ac:spMkLst>
            <pc:docMk/>
            <pc:sldMk cId="432239321" sldId="267"/>
            <ac:spMk id="57" creationId="{46C8702E-6AC6-44E2-B3AD-D4D829A7D268}"/>
          </ac:spMkLst>
        </pc:spChg>
        <pc:picChg chg="add del mod">
          <ac:chgData name="Eduardo Garza" userId="26df1b069dd6b28a" providerId="LiveId" clId="{F06B0342-E7DE-46AA-8F38-283CE1404A9A}" dt="2020-08-05T16:56:06.145" v="1660" actId="21"/>
          <ac:picMkLst>
            <pc:docMk/>
            <pc:sldMk cId="432239321" sldId="267"/>
            <ac:picMk id="2" creationId="{F9511638-7D33-41D0-AAA3-9722806C2F8B}"/>
          </ac:picMkLst>
        </pc:picChg>
        <pc:picChg chg="del">
          <ac:chgData name="Eduardo Garza" userId="26df1b069dd6b28a" providerId="LiveId" clId="{F06B0342-E7DE-46AA-8F38-283CE1404A9A}" dt="2020-08-05T05:00:29.299" v="358" actId="478"/>
          <ac:picMkLst>
            <pc:docMk/>
            <pc:sldMk cId="432239321" sldId="267"/>
            <ac:picMk id="3" creationId="{CB3A2B44-61A0-483A-8D1F-6584A732219C}"/>
          </ac:picMkLst>
        </pc:picChg>
        <pc:picChg chg="del">
          <ac:chgData name="Eduardo Garza" userId="26df1b069dd6b28a" providerId="LiveId" clId="{F06B0342-E7DE-46AA-8F38-283CE1404A9A}" dt="2020-08-05T05:00:29.299" v="358" actId="478"/>
          <ac:picMkLst>
            <pc:docMk/>
            <pc:sldMk cId="432239321" sldId="267"/>
            <ac:picMk id="10" creationId="{AC379E7D-173E-4A56-99A0-6ACC36E6D9E1}"/>
          </ac:picMkLst>
        </pc:picChg>
        <pc:picChg chg="add del mod">
          <ac:chgData name="Eduardo Garza" userId="26df1b069dd6b28a" providerId="LiveId" clId="{F06B0342-E7DE-46AA-8F38-283CE1404A9A}" dt="2020-08-05T16:12:50.599" v="554" actId="478"/>
          <ac:picMkLst>
            <pc:docMk/>
            <pc:sldMk cId="432239321" sldId="267"/>
            <ac:picMk id="11" creationId="{81C5FF7C-034C-4B6E-A30F-8701F3B0E09D}"/>
          </ac:picMkLst>
        </pc:picChg>
        <pc:picChg chg="del">
          <ac:chgData name="Eduardo Garza" userId="26df1b069dd6b28a" providerId="LiveId" clId="{F06B0342-E7DE-46AA-8F38-283CE1404A9A}" dt="2020-08-05T05:00:29.299" v="358" actId="478"/>
          <ac:picMkLst>
            <pc:docMk/>
            <pc:sldMk cId="432239321" sldId="267"/>
            <ac:picMk id="13" creationId="{66BB3426-23EF-4E29-BE8D-D757DCB97DC2}"/>
          </ac:picMkLst>
        </pc:picChg>
        <pc:picChg chg="add mod ord">
          <ac:chgData name="Eduardo Garza" userId="26df1b069dd6b28a" providerId="LiveId" clId="{F06B0342-E7DE-46AA-8F38-283CE1404A9A}" dt="2020-08-05T16:56:36.261" v="1676" actId="1036"/>
          <ac:picMkLst>
            <pc:docMk/>
            <pc:sldMk cId="432239321" sldId="267"/>
            <ac:picMk id="20" creationId="{2B28167D-D0CB-4DFE-BEB0-FE5DC8848207}"/>
          </ac:picMkLst>
        </pc:picChg>
        <pc:picChg chg="add mod">
          <ac:chgData name="Eduardo Garza" userId="26df1b069dd6b28a" providerId="LiveId" clId="{F06B0342-E7DE-46AA-8F38-283CE1404A9A}" dt="2020-08-05T16:56:18.440" v="1666" actId="1038"/>
          <ac:picMkLst>
            <pc:docMk/>
            <pc:sldMk cId="432239321" sldId="267"/>
            <ac:picMk id="21" creationId="{2B06EA92-1982-4E26-97D9-B3F9C1FE44AE}"/>
          </ac:picMkLst>
        </pc:picChg>
        <pc:picChg chg="add mod">
          <ac:chgData name="Eduardo Garza" userId="26df1b069dd6b28a" providerId="LiveId" clId="{F06B0342-E7DE-46AA-8F38-283CE1404A9A}" dt="2020-08-05T16:56:36.261" v="1676" actId="1036"/>
          <ac:picMkLst>
            <pc:docMk/>
            <pc:sldMk cId="432239321" sldId="267"/>
            <ac:picMk id="32" creationId="{A60BF49C-92C7-4D02-8C55-FA8187AB1E53}"/>
          </ac:picMkLst>
        </pc:picChg>
        <pc:picChg chg="add mod">
          <ac:chgData name="Eduardo Garza" userId="26df1b069dd6b28a" providerId="LiveId" clId="{F06B0342-E7DE-46AA-8F38-283CE1404A9A}" dt="2020-08-05T16:56:44.961" v="1790" actId="1038"/>
          <ac:picMkLst>
            <pc:docMk/>
            <pc:sldMk cId="432239321" sldId="267"/>
            <ac:picMk id="47" creationId="{B22AC213-C849-4100-8C76-A5FA09B7FA0C}"/>
          </ac:picMkLst>
        </pc:picChg>
      </pc:sldChg>
      <pc:sldChg chg="addSp delSp modSp add mod">
        <pc:chgData name="Eduardo Garza" userId="26df1b069dd6b28a" providerId="LiveId" clId="{F06B0342-E7DE-46AA-8F38-283CE1404A9A}" dt="2020-08-05T16:40:05.534" v="1256" actId="1076"/>
        <pc:sldMkLst>
          <pc:docMk/>
          <pc:sldMk cId="391826897" sldId="268"/>
        </pc:sldMkLst>
        <pc:spChg chg="add del">
          <ac:chgData name="Eduardo Garza" userId="26df1b069dd6b28a" providerId="LiveId" clId="{F06B0342-E7DE-46AA-8F38-283CE1404A9A}" dt="2020-08-05T16:30:56.732" v="1048" actId="478"/>
          <ac:spMkLst>
            <pc:docMk/>
            <pc:sldMk cId="391826897" sldId="268"/>
            <ac:spMk id="2" creationId="{FB229363-512E-4B2A-9FBB-E47E24A332D3}"/>
          </ac:spMkLst>
        </pc:spChg>
        <pc:spChg chg="add mod">
          <ac:chgData name="Eduardo Garza" userId="26df1b069dd6b28a" providerId="LiveId" clId="{F06B0342-E7DE-46AA-8F38-283CE1404A9A}" dt="2020-08-05T16:40:05.534" v="1256" actId="1076"/>
          <ac:spMkLst>
            <pc:docMk/>
            <pc:sldMk cId="391826897" sldId="268"/>
            <ac:spMk id="6" creationId="{6E4F94CB-5B7A-4388-A06C-38884BF365F2}"/>
          </ac:spMkLst>
        </pc:spChg>
        <pc:spChg chg="mod">
          <ac:chgData name="Eduardo Garza" userId="26df1b069dd6b28a" providerId="LiveId" clId="{F06B0342-E7DE-46AA-8F38-283CE1404A9A}" dt="2020-08-05T16:39:58.053" v="1255" actId="20577"/>
          <ac:spMkLst>
            <pc:docMk/>
            <pc:sldMk cId="391826897" sldId="268"/>
            <ac:spMk id="9" creationId="{A5CC5E99-8644-492F-8F0D-C514BE40C588}"/>
          </ac:spMkLst>
        </pc:spChg>
        <pc:spChg chg="add mod">
          <ac:chgData name="Eduardo Garza" userId="26df1b069dd6b28a" providerId="LiveId" clId="{F06B0342-E7DE-46AA-8F38-283CE1404A9A}" dt="2020-08-05T16:40:05.534" v="1256" actId="1076"/>
          <ac:spMkLst>
            <pc:docMk/>
            <pc:sldMk cId="391826897" sldId="268"/>
            <ac:spMk id="12" creationId="{57BFB8F6-73B2-44CF-A537-B8D8B80D3886}"/>
          </ac:spMkLst>
        </pc:spChg>
        <pc:spChg chg="add mod">
          <ac:chgData name="Eduardo Garza" userId="26df1b069dd6b28a" providerId="LiveId" clId="{F06B0342-E7DE-46AA-8F38-283CE1404A9A}" dt="2020-08-05T16:40:05.534" v="1256" actId="1076"/>
          <ac:spMkLst>
            <pc:docMk/>
            <pc:sldMk cId="391826897" sldId="268"/>
            <ac:spMk id="16" creationId="{FA0221FE-1A01-4B5E-AD52-C37448E5BA61}"/>
          </ac:spMkLst>
        </pc:spChg>
        <pc:spChg chg="add del mod">
          <ac:chgData name="Eduardo Garza" userId="26df1b069dd6b28a" providerId="LiveId" clId="{F06B0342-E7DE-46AA-8F38-283CE1404A9A}" dt="2020-08-05T16:37:39.123" v="1180" actId="478"/>
          <ac:spMkLst>
            <pc:docMk/>
            <pc:sldMk cId="391826897" sldId="268"/>
            <ac:spMk id="17" creationId="{AC42A590-C91A-4595-AD30-A09DA9EB95AF}"/>
          </ac:spMkLst>
        </pc:spChg>
        <pc:graphicFrameChg chg="add mod">
          <ac:chgData name="Eduardo Garza" userId="26df1b069dd6b28a" providerId="LiveId" clId="{F06B0342-E7DE-46AA-8F38-283CE1404A9A}" dt="2020-08-05T16:39:18.843" v="1210" actId="1038"/>
          <ac:graphicFrameMkLst>
            <pc:docMk/>
            <pc:sldMk cId="391826897" sldId="268"/>
            <ac:graphicFrameMk id="20" creationId="{9A2BB5EA-CB57-42EC-862D-F088B0295DA6}"/>
          </ac:graphicFrameMkLst>
        </pc:graphicFrameChg>
        <pc:picChg chg="add del">
          <ac:chgData name="Eduardo Garza" userId="26df1b069dd6b28a" providerId="LiveId" clId="{F06B0342-E7DE-46AA-8F38-283CE1404A9A}" dt="2020-08-05T16:30:56.732" v="1048" actId="478"/>
          <ac:picMkLst>
            <pc:docMk/>
            <pc:sldMk cId="391826897" sldId="268"/>
            <ac:picMk id="4" creationId="{4C15068A-49D7-4F40-9F8E-316CA78BCE66}"/>
          </ac:picMkLst>
        </pc:picChg>
        <pc:picChg chg="add del mod">
          <ac:chgData name="Eduardo Garza" userId="26df1b069dd6b28a" providerId="LiveId" clId="{F06B0342-E7DE-46AA-8F38-283CE1404A9A}" dt="2020-08-05T16:35:04.248" v="1142" actId="478"/>
          <ac:picMkLst>
            <pc:docMk/>
            <pc:sldMk cId="391826897" sldId="268"/>
            <ac:picMk id="8" creationId="{C0A86271-AFA0-489E-9903-FCC9F6508B77}"/>
          </ac:picMkLst>
        </pc:picChg>
        <pc:picChg chg="add del mod">
          <ac:chgData name="Eduardo Garza" userId="26df1b069dd6b28a" providerId="LiveId" clId="{F06B0342-E7DE-46AA-8F38-283CE1404A9A}" dt="2020-08-05T16:35:02.758" v="1141" actId="478"/>
          <ac:picMkLst>
            <pc:docMk/>
            <pc:sldMk cId="391826897" sldId="268"/>
            <ac:picMk id="14" creationId="{089E5DC8-1889-4255-9EA9-DB58C50616C6}"/>
          </ac:picMkLst>
        </pc:picChg>
      </pc:sldChg>
      <pc:sldChg chg="addSp delSp modSp add mod">
        <pc:chgData name="Eduardo Garza" userId="26df1b069dd6b28a" providerId="LiveId" clId="{F06B0342-E7DE-46AA-8F38-283CE1404A9A}" dt="2020-08-06T00:30:05.473" v="6413" actId="20577"/>
        <pc:sldMkLst>
          <pc:docMk/>
          <pc:sldMk cId="2327405261" sldId="269"/>
        </pc:sldMkLst>
        <pc:spChg chg="add del">
          <ac:chgData name="Eduardo Garza" userId="26df1b069dd6b28a" providerId="LiveId" clId="{F06B0342-E7DE-46AA-8F38-283CE1404A9A}" dt="2020-08-06T00:21:17.823" v="6238"/>
          <ac:spMkLst>
            <pc:docMk/>
            <pc:sldMk cId="2327405261" sldId="269"/>
            <ac:spMk id="3" creationId="{2BC90AAB-BFD9-4D52-99BC-AA47447A85DD}"/>
          </ac:spMkLst>
        </pc:spChg>
        <pc:spChg chg="add del mod">
          <ac:chgData name="Eduardo Garza" userId="26df1b069dd6b28a" providerId="LiveId" clId="{F06B0342-E7DE-46AA-8F38-283CE1404A9A}" dt="2020-08-05T16:41:52.413" v="1272" actId="478"/>
          <ac:spMkLst>
            <pc:docMk/>
            <pc:sldMk cId="2327405261" sldId="269"/>
            <ac:spMk id="5" creationId="{6969B0C4-C85B-436F-8DA8-556763D87E16}"/>
          </ac:spMkLst>
        </pc:spChg>
        <pc:spChg chg="add del">
          <ac:chgData name="Eduardo Garza" userId="26df1b069dd6b28a" providerId="LiveId" clId="{F06B0342-E7DE-46AA-8F38-283CE1404A9A}" dt="2020-08-05T16:41:59.593" v="1276" actId="478"/>
          <ac:spMkLst>
            <pc:docMk/>
            <pc:sldMk cId="2327405261" sldId="269"/>
            <ac:spMk id="7" creationId="{150205BC-C3D8-4900-B941-104008BE9823}"/>
          </ac:spMkLst>
        </pc:spChg>
        <pc:spChg chg="mod">
          <ac:chgData name="Eduardo Garza" userId="26df1b069dd6b28a" providerId="LiveId" clId="{F06B0342-E7DE-46AA-8F38-283CE1404A9A}" dt="2020-08-06T00:19:18.585" v="6228" actId="1076"/>
          <ac:spMkLst>
            <pc:docMk/>
            <pc:sldMk cId="2327405261" sldId="269"/>
            <ac:spMk id="9" creationId="{A5CC5E99-8644-492F-8F0D-C514BE40C588}"/>
          </ac:spMkLst>
        </pc:spChg>
        <pc:spChg chg="add mod">
          <ac:chgData name="Eduardo Garza" userId="26df1b069dd6b28a" providerId="LiveId" clId="{F06B0342-E7DE-46AA-8F38-283CE1404A9A}" dt="2020-08-06T00:30:05.473" v="6413" actId="20577"/>
          <ac:spMkLst>
            <pc:docMk/>
            <pc:sldMk cId="2327405261" sldId="269"/>
            <ac:spMk id="10" creationId="{5FD124D0-FE01-4E07-AC2B-5D59D4B25924}"/>
          </ac:spMkLst>
        </pc:spChg>
        <pc:spChg chg="add del">
          <ac:chgData name="Eduardo Garza" userId="26df1b069dd6b28a" providerId="LiveId" clId="{F06B0342-E7DE-46AA-8F38-283CE1404A9A}" dt="2020-08-05T16:41:56.973" v="1275" actId="478"/>
          <ac:spMkLst>
            <pc:docMk/>
            <pc:sldMk cId="2327405261" sldId="269"/>
            <ac:spMk id="11" creationId="{B5B6514C-4563-46E7-A038-D0DC9208F756}"/>
          </ac:spMkLst>
        </pc:spChg>
        <pc:spChg chg="add del">
          <ac:chgData name="Eduardo Garza" userId="26df1b069dd6b28a" providerId="LiveId" clId="{F06B0342-E7DE-46AA-8F38-283CE1404A9A}" dt="2020-08-05T16:41:59.593" v="1276" actId="478"/>
          <ac:spMkLst>
            <pc:docMk/>
            <pc:sldMk cId="2327405261" sldId="269"/>
            <ac:spMk id="13" creationId="{D5644259-9CD6-4FB3-BEAF-7BA10001A129}"/>
          </ac:spMkLst>
        </pc:spChg>
        <pc:spChg chg="add del mod">
          <ac:chgData name="Eduardo Garza" userId="26df1b069dd6b28a" providerId="LiveId" clId="{F06B0342-E7DE-46AA-8F38-283CE1404A9A}" dt="2020-08-05T16:45:26.856" v="1525" actId="478"/>
          <ac:spMkLst>
            <pc:docMk/>
            <pc:sldMk cId="2327405261" sldId="269"/>
            <ac:spMk id="15" creationId="{12D3AA69-A926-4CD0-9EF4-CDAB20C44F3D}"/>
          </ac:spMkLst>
        </pc:spChg>
        <pc:spChg chg="add mod">
          <ac:chgData name="Eduardo Garza" userId="26df1b069dd6b28a" providerId="LiveId" clId="{F06B0342-E7DE-46AA-8F38-283CE1404A9A}" dt="2020-08-06T00:23:53.912" v="6276" actId="1076"/>
          <ac:spMkLst>
            <pc:docMk/>
            <pc:sldMk cId="2327405261" sldId="269"/>
            <ac:spMk id="16" creationId="{1F96CEF8-DA9D-4555-AF22-B758F541BCD7}"/>
          </ac:spMkLst>
        </pc:spChg>
        <pc:spChg chg="add del mod">
          <ac:chgData name="Eduardo Garza" userId="26df1b069dd6b28a" providerId="LiveId" clId="{F06B0342-E7DE-46AA-8F38-283CE1404A9A}" dt="2020-08-06T00:23:23.683" v="6269" actId="478"/>
          <ac:spMkLst>
            <pc:docMk/>
            <pc:sldMk cId="2327405261" sldId="269"/>
            <ac:spMk id="19" creationId="{0E3C3E33-1868-4CB3-975C-A3C54F43F2AC}"/>
          </ac:spMkLst>
        </pc:spChg>
        <pc:picChg chg="add mod">
          <ac:chgData name="Eduardo Garza" userId="26df1b069dd6b28a" providerId="LiveId" clId="{F06B0342-E7DE-46AA-8F38-283CE1404A9A}" dt="2020-08-06T00:23:53.912" v="6276" actId="1076"/>
          <ac:picMkLst>
            <pc:docMk/>
            <pc:sldMk cId="2327405261" sldId="269"/>
            <ac:picMk id="2" creationId="{08B1DA2E-77D5-4190-9A09-8A816CF731EB}"/>
          </ac:picMkLst>
        </pc:picChg>
        <pc:picChg chg="add del mod">
          <ac:chgData name="Eduardo Garza" userId="26df1b069dd6b28a" providerId="LiveId" clId="{F06B0342-E7DE-46AA-8F38-283CE1404A9A}" dt="2020-08-05T16:41:18.903" v="1261" actId="478"/>
          <ac:picMkLst>
            <pc:docMk/>
            <pc:sldMk cId="2327405261" sldId="269"/>
            <ac:picMk id="3" creationId="{DBFB6AF5-7109-4F8B-9E50-E01604AD7F53}"/>
          </ac:picMkLst>
        </pc:picChg>
        <pc:picChg chg="add del mod">
          <ac:chgData name="Eduardo Garza" userId="26df1b069dd6b28a" providerId="LiveId" clId="{F06B0342-E7DE-46AA-8F38-283CE1404A9A}" dt="2020-08-06T00:19:08.125" v="6219" actId="478"/>
          <ac:picMkLst>
            <pc:docMk/>
            <pc:sldMk cId="2327405261" sldId="269"/>
            <ac:picMk id="4" creationId="{5A31F7AC-DDCD-434F-8F8B-647277519CDA}"/>
          </ac:picMkLst>
        </pc:picChg>
        <pc:picChg chg="add mod modCrop">
          <ac:chgData name="Eduardo Garza" userId="26df1b069dd6b28a" providerId="LiveId" clId="{F06B0342-E7DE-46AA-8F38-283CE1404A9A}" dt="2020-08-06T00:23:53.912" v="6276" actId="1076"/>
          <ac:picMkLst>
            <pc:docMk/>
            <pc:sldMk cId="2327405261" sldId="269"/>
            <ac:picMk id="6" creationId="{5FBF12C2-9AF6-4F48-A9DB-E0C9A906456A}"/>
          </ac:picMkLst>
        </pc:picChg>
        <pc:picChg chg="add del mod">
          <ac:chgData name="Eduardo Garza" userId="26df1b069dd6b28a" providerId="LiveId" clId="{F06B0342-E7DE-46AA-8F38-283CE1404A9A}" dt="2020-08-06T00:19:38.171" v="6229" actId="478"/>
          <ac:picMkLst>
            <pc:docMk/>
            <pc:sldMk cId="2327405261" sldId="269"/>
            <ac:picMk id="17" creationId="{A252A1F5-9203-4761-B8E0-3582FF8C9E22}"/>
          </ac:picMkLst>
        </pc:picChg>
      </pc:sldChg>
      <pc:sldChg chg="addSp modSp add mod">
        <pc:chgData name="Eduardo Garza" userId="26df1b069dd6b28a" providerId="LiveId" clId="{F06B0342-E7DE-46AA-8F38-283CE1404A9A}" dt="2020-08-06T00:33:13.332" v="6436" actId="20577"/>
        <pc:sldMkLst>
          <pc:docMk/>
          <pc:sldMk cId="3125602212" sldId="270"/>
        </pc:sldMkLst>
        <pc:spChg chg="add mod">
          <ac:chgData name="Eduardo Garza" userId="26df1b069dd6b28a" providerId="LiveId" clId="{F06B0342-E7DE-46AA-8F38-283CE1404A9A}" dt="2020-08-06T00:33:13.332" v="6436" actId="20577"/>
          <ac:spMkLst>
            <pc:docMk/>
            <pc:sldMk cId="3125602212" sldId="270"/>
            <ac:spMk id="2" creationId="{66BD2129-7330-489A-B2F4-C946204E8D2A}"/>
          </ac:spMkLst>
        </pc:spChg>
        <pc:spChg chg="mod">
          <ac:chgData name="Eduardo Garza" userId="26df1b069dd6b28a" providerId="LiveId" clId="{F06B0342-E7DE-46AA-8F38-283CE1404A9A}" dt="2020-08-05T17:32:22.205" v="4540" actId="1076"/>
          <ac:spMkLst>
            <pc:docMk/>
            <pc:sldMk cId="3125602212" sldId="270"/>
            <ac:spMk id="9" creationId="{A5CC5E99-8644-492F-8F0D-C514BE40C588}"/>
          </ac:spMkLst>
        </pc:spChg>
      </pc:sldChg>
      <pc:sldChg chg="addSp delSp modSp add mod setBg">
        <pc:chgData name="Eduardo Garza" userId="26df1b069dd6b28a" providerId="LiveId" clId="{F06B0342-E7DE-46AA-8F38-283CE1404A9A}" dt="2020-08-05T05:03:16.423" v="489" actId="1076"/>
        <pc:sldMkLst>
          <pc:docMk/>
          <pc:sldMk cId="2596870287" sldId="271"/>
        </pc:sldMkLst>
        <pc:spChg chg="add del mod">
          <ac:chgData name="Eduardo Garza" userId="26df1b069dd6b28a" providerId="LiveId" clId="{F06B0342-E7DE-46AA-8F38-283CE1404A9A}" dt="2020-08-05T05:02:49.180" v="487" actId="478"/>
          <ac:spMkLst>
            <pc:docMk/>
            <pc:sldMk cId="2596870287" sldId="271"/>
            <ac:spMk id="2" creationId="{386253CF-FF6E-4711-BA0C-2D3D1677FAEC}"/>
          </ac:spMkLst>
        </pc:spChg>
        <pc:spChg chg="add mod">
          <ac:chgData name="Eduardo Garza" userId="26df1b069dd6b28a" providerId="LiveId" clId="{F06B0342-E7DE-46AA-8F38-283CE1404A9A}" dt="2020-08-05T05:03:16.423" v="489" actId="1076"/>
          <ac:spMkLst>
            <pc:docMk/>
            <pc:sldMk cId="2596870287" sldId="271"/>
            <ac:spMk id="3" creationId="{3CBA3330-03CF-48C0-B400-878DA43997EC}"/>
          </ac:spMkLst>
        </pc:spChg>
        <pc:spChg chg="del">
          <ac:chgData name="Eduardo Garza" userId="26df1b069dd6b28a" providerId="LiveId" clId="{F06B0342-E7DE-46AA-8F38-283CE1404A9A}" dt="2020-08-05T05:01:15.130" v="464" actId="478"/>
          <ac:spMkLst>
            <pc:docMk/>
            <pc:sldMk cId="2596870287" sldId="271"/>
            <ac:spMk id="9" creationId="{A5CC5E99-8644-492F-8F0D-C514BE40C588}"/>
          </ac:spMkLst>
        </pc:spChg>
        <pc:spChg chg="add">
          <ac:chgData name="Eduardo Garza" userId="26df1b069dd6b28a" providerId="LiveId" clId="{F06B0342-E7DE-46AA-8F38-283CE1404A9A}" dt="2020-08-05T05:02:16.319" v="466" actId="26606"/>
          <ac:spMkLst>
            <pc:docMk/>
            <pc:sldMk cId="2596870287" sldId="271"/>
            <ac:spMk id="71" creationId="{42A4FC2C-047E-45A5-965D-8E1E3BF09BC6}"/>
          </ac:spMkLst>
        </pc:spChg>
        <pc:picChg chg="add mod">
          <ac:chgData name="Eduardo Garza" userId="26df1b069dd6b28a" providerId="LiveId" clId="{F06B0342-E7DE-46AA-8F38-283CE1404A9A}" dt="2020-08-05T05:02:16.319" v="466" actId="26606"/>
          <ac:picMkLst>
            <pc:docMk/>
            <pc:sldMk cId="2596870287" sldId="271"/>
            <ac:picMk id="11266" creationId="{4149263F-901D-4864-B181-3F1C2ECE863C}"/>
          </ac:picMkLst>
        </pc:picChg>
      </pc:sldChg>
      <pc:sldChg chg="addSp delSp modSp add mod">
        <pc:chgData name="Eduardo Garza" userId="26df1b069dd6b28a" providerId="LiveId" clId="{F06B0342-E7DE-46AA-8F38-283CE1404A9A}" dt="2020-08-06T00:32:13.894" v="6424" actId="1036"/>
        <pc:sldMkLst>
          <pc:docMk/>
          <pc:sldMk cId="3704742157" sldId="272"/>
        </pc:sldMkLst>
        <pc:spChg chg="add del">
          <ac:chgData name="Eduardo Garza" userId="26df1b069dd6b28a" providerId="LiveId" clId="{F06B0342-E7DE-46AA-8F38-283CE1404A9A}" dt="2020-08-06T00:29:23.877" v="6382"/>
          <ac:spMkLst>
            <pc:docMk/>
            <pc:sldMk cId="3704742157" sldId="272"/>
            <ac:spMk id="3" creationId="{342BCB03-EE5B-4F55-865B-97B62131D33A}"/>
          </ac:spMkLst>
        </pc:spChg>
        <pc:spChg chg="add mod">
          <ac:chgData name="Eduardo Garza" userId="26df1b069dd6b28a" providerId="LiveId" clId="{F06B0342-E7DE-46AA-8F38-283CE1404A9A}" dt="2020-08-06T00:32:13.894" v="6424" actId="1036"/>
          <ac:spMkLst>
            <pc:docMk/>
            <pc:sldMk cId="3704742157" sldId="272"/>
            <ac:spMk id="6" creationId="{69C36E40-FA7C-4CD0-AF59-330B9F92E62E}"/>
          </ac:spMkLst>
        </pc:spChg>
        <pc:spChg chg="add del mod">
          <ac:chgData name="Eduardo Garza" userId="26df1b069dd6b28a" providerId="LiveId" clId="{F06B0342-E7DE-46AA-8F38-283CE1404A9A}" dt="2020-08-06T00:29:06.656" v="6378" actId="478"/>
          <ac:spMkLst>
            <pc:docMk/>
            <pc:sldMk cId="3704742157" sldId="272"/>
            <ac:spMk id="8" creationId="{E4CCA75A-032B-4271-98D9-3C375C7CFDB2}"/>
          </ac:spMkLst>
        </pc:spChg>
        <pc:spChg chg="mod">
          <ac:chgData name="Eduardo Garza" userId="26df1b069dd6b28a" providerId="LiveId" clId="{F06B0342-E7DE-46AA-8F38-283CE1404A9A}" dt="2020-08-06T00:31:13.947" v="6417" actId="1076"/>
          <ac:spMkLst>
            <pc:docMk/>
            <pc:sldMk cId="3704742157" sldId="272"/>
            <ac:spMk id="9" creationId="{A5CC5E99-8644-492F-8F0D-C514BE40C588}"/>
          </ac:spMkLst>
        </pc:spChg>
        <pc:spChg chg="add del mod">
          <ac:chgData name="Eduardo Garza" userId="26df1b069dd6b28a" providerId="LiveId" clId="{F06B0342-E7DE-46AA-8F38-283CE1404A9A}" dt="2020-08-05T16:50:20.800" v="1642" actId="478"/>
          <ac:spMkLst>
            <pc:docMk/>
            <pc:sldMk cId="3704742157" sldId="272"/>
            <ac:spMk id="10" creationId="{7FB738E5-7FC3-4DC8-991D-8FE9E17EAD7D}"/>
          </ac:spMkLst>
        </pc:spChg>
        <pc:spChg chg="add mod">
          <ac:chgData name="Eduardo Garza" userId="26df1b069dd6b28a" providerId="LiveId" clId="{F06B0342-E7DE-46AA-8F38-283CE1404A9A}" dt="2020-08-06T00:32:13.894" v="6424" actId="1036"/>
          <ac:spMkLst>
            <pc:docMk/>
            <pc:sldMk cId="3704742157" sldId="272"/>
            <ac:spMk id="10" creationId="{8997A262-C438-4493-B8F4-CC0D572E60A3}"/>
          </ac:spMkLst>
        </pc:spChg>
        <pc:spChg chg="add del mod">
          <ac:chgData name="Eduardo Garza" userId="26df1b069dd6b28a" providerId="LiveId" clId="{F06B0342-E7DE-46AA-8F38-283CE1404A9A}" dt="2020-08-05T16:58:20.050" v="1875" actId="478"/>
          <ac:spMkLst>
            <pc:docMk/>
            <pc:sldMk cId="3704742157" sldId="272"/>
            <ac:spMk id="14" creationId="{C69A2C4C-EF6F-4794-A59A-FF2FD7A74FEA}"/>
          </ac:spMkLst>
        </pc:spChg>
        <pc:spChg chg="del mod">
          <ac:chgData name="Eduardo Garza" userId="26df1b069dd6b28a" providerId="LiveId" clId="{F06B0342-E7DE-46AA-8F38-283CE1404A9A}" dt="2020-08-05T16:51:50.239" v="1653" actId="478"/>
          <ac:spMkLst>
            <pc:docMk/>
            <pc:sldMk cId="3704742157" sldId="272"/>
            <ac:spMk id="16" creationId="{1F96CEF8-DA9D-4555-AF22-B758F541BCD7}"/>
          </ac:spMkLst>
        </pc:spChg>
        <pc:spChg chg="del">
          <ac:chgData name="Eduardo Garza" userId="26df1b069dd6b28a" providerId="LiveId" clId="{F06B0342-E7DE-46AA-8F38-283CE1404A9A}" dt="2020-08-05T16:51:29.144" v="1650" actId="478"/>
          <ac:spMkLst>
            <pc:docMk/>
            <pc:sldMk cId="3704742157" sldId="272"/>
            <ac:spMk id="19" creationId="{0E3C3E33-1868-4CB3-975C-A3C54F43F2AC}"/>
          </ac:spMkLst>
        </pc:spChg>
        <pc:picChg chg="add del mod ord">
          <ac:chgData name="Eduardo Garza" userId="26df1b069dd6b28a" providerId="LiveId" clId="{F06B0342-E7DE-46AA-8F38-283CE1404A9A}" dt="2020-08-06T00:26:30.785" v="6313" actId="478"/>
          <ac:picMkLst>
            <pc:docMk/>
            <pc:sldMk cId="3704742157" sldId="272"/>
            <ac:picMk id="2" creationId="{50B91514-564C-4DFE-A997-696C2D4D791B}"/>
          </ac:picMkLst>
        </pc:picChg>
        <pc:picChg chg="del">
          <ac:chgData name="Eduardo Garza" userId="26df1b069dd6b28a" providerId="LiveId" clId="{F06B0342-E7DE-46AA-8F38-283CE1404A9A}" dt="2020-08-05T16:48:10.777" v="1585" actId="478"/>
          <ac:picMkLst>
            <pc:docMk/>
            <pc:sldMk cId="3704742157" sldId="272"/>
            <ac:picMk id="4" creationId="{5A31F7AC-DDCD-434F-8F8B-647277519CDA}"/>
          </ac:picMkLst>
        </pc:picChg>
        <pc:picChg chg="add del mod">
          <ac:chgData name="Eduardo Garza" userId="26df1b069dd6b28a" providerId="LiveId" clId="{F06B0342-E7DE-46AA-8F38-283CE1404A9A}" dt="2020-08-06T00:29:05.316" v="6377" actId="478"/>
          <ac:picMkLst>
            <pc:docMk/>
            <pc:sldMk cId="3704742157" sldId="272"/>
            <ac:picMk id="5" creationId="{19B60F68-4861-4B48-BB50-590BA32A4E7F}"/>
          </ac:picMkLst>
        </pc:picChg>
        <pc:picChg chg="add mod">
          <ac:chgData name="Eduardo Garza" userId="26df1b069dd6b28a" providerId="LiveId" clId="{F06B0342-E7DE-46AA-8F38-283CE1404A9A}" dt="2020-08-06T00:32:11.232" v="6422" actId="1076"/>
          <ac:picMkLst>
            <pc:docMk/>
            <pc:sldMk cId="3704742157" sldId="272"/>
            <ac:picMk id="7" creationId="{8AD7112F-1E50-4914-962C-D0867B8765D1}"/>
          </ac:picMkLst>
        </pc:picChg>
        <pc:picChg chg="add mod modCrop">
          <ac:chgData name="Eduardo Garza" userId="26df1b069dd6b28a" providerId="LiveId" clId="{F06B0342-E7DE-46AA-8F38-283CE1404A9A}" dt="2020-08-06T00:32:11.232" v="6422" actId="1076"/>
          <ac:picMkLst>
            <pc:docMk/>
            <pc:sldMk cId="3704742157" sldId="272"/>
            <ac:picMk id="11" creationId="{4AC33909-FF78-4399-AE41-E4AD56F2869B}"/>
          </ac:picMkLst>
        </pc:picChg>
        <pc:picChg chg="del">
          <ac:chgData name="Eduardo Garza" userId="26df1b069dd6b28a" providerId="LiveId" clId="{F06B0342-E7DE-46AA-8F38-283CE1404A9A}" dt="2020-08-05T16:48:12.116" v="1586" actId="478"/>
          <ac:picMkLst>
            <pc:docMk/>
            <pc:sldMk cId="3704742157" sldId="272"/>
            <ac:picMk id="17" creationId="{A252A1F5-9203-4761-B8E0-3582FF8C9E22}"/>
          </ac:picMkLst>
        </pc:picChg>
      </pc:sldChg>
      <pc:sldChg chg="addSp delSp modSp add mod">
        <pc:chgData name="Eduardo Garza" userId="26df1b069dd6b28a" providerId="LiveId" clId="{F06B0342-E7DE-46AA-8F38-283CE1404A9A}" dt="2020-08-06T00:30:02.129" v="6412" actId="20577"/>
        <pc:sldMkLst>
          <pc:docMk/>
          <pc:sldMk cId="718046006" sldId="273"/>
        </pc:sldMkLst>
        <pc:spChg chg="add del">
          <ac:chgData name="Eduardo Garza" userId="26df1b069dd6b28a" providerId="LiveId" clId="{F06B0342-E7DE-46AA-8F38-283CE1404A9A}" dt="2020-08-06T00:25:18.168" v="6295"/>
          <ac:spMkLst>
            <pc:docMk/>
            <pc:sldMk cId="718046006" sldId="273"/>
            <ac:spMk id="5" creationId="{4FB61281-EC00-4DD1-A4DB-1D0ED0733967}"/>
          </ac:spMkLst>
        </pc:spChg>
        <pc:spChg chg="mod">
          <ac:chgData name="Eduardo Garza" userId="26df1b069dd6b28a" providerId="LiveId" clId="{F06B0342-E7DE-46AA-8F38-283CE1404A9A}" dt="2020-08-06T00:24:11.343" v="6282" actId="20577"/>
          <ac:spMkLst>
            <pc:docMk/>
            <pc:sldMk cId="718046006" sldId="273"/>
            <ac:spMk id="9" creationId="{A5CC5E99-8644-492F-8F0D-C514BE40C588}"/>
          </ac:spMkLst>
        </pc:spChg>
        <pc:spChg chg="del">
          <ac:chgData name="Eduardo Garza" userId="26df1b069dd6b28a" providerId="LiveId" clId="{F06B0342-E7DE-46AA-8F38-283CE1404A9A}" dt="2020-08-06T00:24:09.533" v="6280" actId="478"/>
          <ac:spMkLst>
            <pc:docMk/>
            <pc:sldMk cId="718046006" sldId="273"/>
            <ac:spMk id="10" creationId="{5FD124D0-FE01-4E07-AC2B-5D59D4B25924}"/>
          </ac:spMkLst>
        </pc:spChg>
        <pc:spChg chg="add mod">
          <ac:chgData name="Eduardo Garza" userId="26df1b069dd6b28a" providerId="LiveId" clId="{F06B0342-E7DE-46AA-8F38-283CE1404A9A}" dt="2020-08-06T00:30:02.129" v="6412" actId="20577"/>
          <ac:spMkLst>
            <pc:docMk/>
            <pc:sldMk cId="718046006" sldId="273"/>
            <ac:spMk id="12" creationId="{E209542A-79BA-466C-8B98-8822F9DE4B95}"/>
          </ac:spMkLst>
        </pc:spChg>
        <pc:spChg chg="del">
          <ac:chgData name="Eduardo Garza" userId="26df1b069dd6b28a" providerId="LiveId" clId="{F06B0342-E7DE-46AA-8F38-283CE1404A9A}" dt="2020-08-06T00:23:27.364" v="6270" actId="478"/>
          <ac:spMkLst>
            <pc:docMk/>
            <pc:sldMk cId="718046006" sldId="273"/>
            <ac:spMk id="16" creationId="{1F96CEF8-DA9D-4555-AF22-B758F541BCD7}"/>
          </ac:spMkLst>
        </pc:spChg>
        <pc:spChg chg="mod">
          <ac:chgData name="Eduardo Garza" userId="26df1b069dd6b28a" providerId="LiveId" clId="{F06B0342-E7DE-46AA-8F38-283CE1404A9A}" dt="2020-08-06T00:26:18.543" v="6309" actId="1076"/>
          <ac:spMkLst>
            <pc:docMk/>
            <pc:sldMk cId="718046006" sldId="273"/>
            <ac:spMk id="19" creationId="{0E3C3E33-1868-4CB3-975C-A3C54F43F2AC}"/>
          </ac:spMkLst>
        </pc:spChg>
        <pc:picChg chg="del">
          <ac:chgData name="Eduardo Garza" userId="26df1b069dd6b28a" providerId="LiveId" clId="{F06B0342-E7DE-46AA-8F38-283CE1404A9A}" dt="2020-08-06T00:24:05.482" v="6279" actId="478"/>
          <ac:picMkLst>
            <pc:docMk/>
            <pc:sldMk cId="718046006" sldId="273"/>
            <ac:picMk id="2" creationId="{08B1DA2E-77D5-4190-9A09-8A816CF731EB}"/>
          </ac:picMkLst>
        </pc:picChg>
        <pc:picChg chg="add del mod">
          <ac:chgData name="Eduardo Garza" userId="26df1b069dd6b28a" providerId="LiveId" clId="{F06B0342-E7DE-46AA-8F38-283CE1404A9A}" dt="2020-08-06T00:24:42.752" v="6287" actId="478"/>
          <ac:picMkLst>
            <pc:docMk/>
            <pc:sldMk cId="718046006" sldId="273"/>
            <ac:picMk id="3" creationId="{C0E4DD7A-5BBF-4D2C-950A-D11A5E971424}"/>
          </ac:picMkLst>
        </pc:picChg>
        <pc:picChg chg="add mod">
          <ac:chgData name="Eduardo Garza" userId="26df1b069dd6b28a" providerId="LiveId" clId="{F06B0342-E7DE-46AA-8F38-283CE1404A9A}" dt="2020-08-06T00:25:02.277" v="6290" actId="1076"/>
          <ac:picMkLst>
            <pc:docMk/>
            <pc:sldMk cId="718046006" sldId="273"/>
            <ac:picMk id="4" creationId="{39AD5EA1-D3E7-4A3A-920D-75C7A851AC7C}"/>
          </ac:picMkLst>
        </pc:picChg>
        <pc:picChg chg="del">
          <ac:chgData name="Eduardo Garza" userId="26df1b069dd6b28a" providerId="LiveId" clId="{F06B0342-E7DE-46AA-8F38-283CE1404A9A}" dt="2020-08-06T00:24:04.883" v="6278" actId="478"/>
          <ac:picMkLst>
            <pc:docMk/>
            <pc:sldMk cId="718046006" sldId="273"/>
            <ac:picMk id="6" creationId="{5FBF12C2-9AF6-4F48-A9DB-E0C9A906456A}"/>
          </ac:picMkLst>
        </pc:picChg>
        <pc:picChg chg="add mod">
          <ac:chgData name="Eduardo Garza" userId="26df1b069dd6b28a" providerId="LiveId" clId="{F06B0342-E7DE-46AA-8F38-283CE1404A9A}" dt="2020-08-06T00:26:14.753" v="6307" actId="1076"/>
          <ac:picMkLst>
            <pc:docMk/>
            <pc:sldMk cId="718046006" sldId="273"/>
            <ac:picMk id="8" creationId="{4CA73FE2-86D3-4141-919F-B24E7C9B5F5F}"/>
          </ac:picMkLst>
        </pc:picChg>
      </pc:sldChg>
      <pc:sldChg chg="addSp delSp modSp add mod">
        <pc:chgData name="Eduardo Garza" userId="26df1b069dd6b28a" providerId="LiveId" clId="{F06B0342-E7DE-46AA-8F38-283CE1404A9A}" dt="2020-08-06T00:29:59.535" v="6411" actId="20577"/>
        <pc:sldMkLst>
          <pc:docMk/>
          <pc:sldMk cId="702008738" sldId="274"/>
        </pc:sldMkLst>
        <pc:spChg chg="add mod">
          <ac:chgData name="Eduardo Garza" userId="26df1b069dd6b28a" providerId="LiveId" clId="{F06B0342-E7DE-46AA-8F38-283CE1404A9A}" dt="2020-08-06T00:26:47.008" v="6318" actId="14100"/>
          <ac:spMkLst>
            <pc:docMk/>
            <pc:sldMk cId="702008738" sldId="274"/>
            <ac:spMk id="2" creationId="{29C3A222-91C9-40B3-A9E2-19CF25C43B0E}"/>
          </ac:spMkLst>
        </pc:spChg>
        <pc:spChg chg="add del">
          <ac:chgData name="Eduardo Garza" userId="26df1b069dd6b28a" providerId="LiveId" clId="{F06B0342-E7DE-46AA-8F38-283CE1404A9A}" dt="2020-08-06T00:27:02.032" v="6323"/>
          <ac:spMkLst>
            <pc:docMk/>
            <pc:sldMk cId="702008738" sldId="274"/>
            <ac:spMk id="3" creationId="{DB47572C-EF75-4C30-A919-F02C91A498D7}"/>
          </ac:spMkLst>
        </pc:spChg>
        <pc:spChg chg="mod">
          <ac:chgData name="Eduardo Garza" userId="26df1b069dd6b28a" providerId="LiveId" clId="{F06B0342-E7DE-46AA-8F38-283CE1404A9A}" dt="2020-08-06T00:26:27.053" v="6312" actId="20577"/>
          <ac:spMkLst>
            <pc:docMk/>
            <pc:sldMk cId="702008738" sldId="274"/>
            <ac:spMk id="9" creationId="{A5CC5E99-8644-492F-8F0D-C514BE40C588}"/>
          </ac:spMkLst>
        </pc:spChg>
        <pc:spChg chg="add mod">
          <ac:chgData name="Eduardo Garza" userId="26df1b069dd6b28a" providerId="LiveId" clId="{F06B0342-E7DE-46AA-8F38-283CE1404A9A}" dt="2020-08-06T00:29:59.535" v="6411" actId="20577"/>
          <ac:spMkLst>
            <pc:docMk/>
            <pc:sldMk cId="702008738" sldId="274"/>
            <ac:spMk id="11" creationId="{D4C39EC9-6947-41FD-ADE1-5C58CE764EEB}"/>
          </ac:spMkLst>
        </pc:spChg>
        <pc:spChg chg="del">
          <ac:chgData name="Eduardo Garza" userId="26df1b069dd6b28a" providerId="LiveId" clId="{F06B0342-E7DE-46AA-8F38-283CE1404A9A}" dt="2020-08-06T00:26:52.387" v="6321" actId="478"/>
          <ac:spMkLst>
            <pc:docMk/>
            <pc:sldMk cId="702008738" sldId="274"/>
            <ac:spMk id="12" creationId="{E209542A-79BA-466C-8B98-8822F9DE4B95}"/>
          </ac:spMkLst>
        </pc:spChg>
        <pc:spChg chg="del">
          <ac:chgData name="Eduardo Garza" userId="26df1b069dd6b28a" providerId="LiveId" clId="{F06B0342-E7DE-46AA-8F38-283CE1404A9A}" dt="2020-08-06T00:26:36.783" v="6314" actId="478"/>
          <ac:spMkLst>
            <pc:docMk/>
            <pc:sldMk cId="702008738" sldId="274"/>
            <ac:spMk id="19" creationId="{0E3C3E33-1868-4CB3-975C-A3C54F43F2AC}"/>
          </ac:spMkLst>
        </pc:spChg>
        <pc:picChg chg="del">
          <ac:chgData name="Eduardo Garza" userId="26df1b069dd6b28a" providerId="LiveId" clId="{F06B0342-E7DE-46AA-8F38-283CE1404A9A}" dt="2020-08-06T00:26:50.562" v="6320" actId="478"/>
          <ac:picMkLst>
            <pc:docMk/>
            <pc:sldMk cId="702008738" sldId="274"/>
            <ac:picMk id="4" creationId="{39AD5EA1-D3E7-4A3A-920D-75C7A851AC7C}"/>
          </ac:picMkLst>
        </pc:picChg>
        <pc:picChg chg="add mod">
          <ac:chgData name="Eduardo Garza" userId="26df1b069dd6b28a" providerId="LiveId" clId="{F06B0342-E7DE-46AA-8F38-283CE1404A9A}" dt="2020-08-06T00:28:52.445" v="6367" actId="1035"/>
          <ac:picMkLst>
            <pc:docMk/>
            <pc:sldMk cId="702008738" sldId="274"/>
            <ac:picMk id="6" creationId="{CD5DFF76-387F-4C98-977D-74B693F01CC2}"/>
          </ac:picMkLst>
        </pc:picChg>
        <pc:picChg chg="del">
          <ac:chgData name="Eduardo Garza" userId="26df1b069dd6b28a" providerId="LiveId" clId="{F06B0342-E7DE-46AA-8F38-283CE1404A9A}" dt="2020-08-06T00:26:49.922" v="6319" actId="478"/>
          <ac:picMkLst>
            <pc:docMk/>
            <pc:sldMk cId="702008738" sldId="274"/>
            <ac:picMk id="8" creationId="{4CA73FE2-86D3-4141-919F-B24E7C9B5F5F}"/>
          </ac:picMkLst>
        </pc:picChg>
        <pc:picChg chg="add mod">
          <ac:chgData name="Eduardo Garza" userId="26df1b069dd6b28a" providerId="LiveId" clId="{F06B0342-E7DE-46AA-8F38-283CE1404A9A}" dt="2020-08-06T00:28:52.445" v="6367" actId="1035"/>
          <ac:picMkLst>
            <pc:docMk/>
            <pc:sldMk cId="702008738" sldId="274"/>
            <ac:picMk id="10" creationId="{743E32BA-4F25-4F39-B39C-C7C244E1040E}"/>
          </ac:picMkLst>
        </pc:picChg>
      </pc:sldChg>
      <pc:sldChg chg="addSp delSp modSp add mod">
        <pc:chgData name="Eduardo Garza" userId="26df1b069dd6b28a" providerId="LiveId" clId="{F06B0342-E7DE-46AA-8F38-283CE1404A9A}" dt="2020-08-06T00:35:57.203" v="6497" actId="27614"/>
        <pc:sldMkLst>
          <pc:docMk/>
          <pc:sldMk cId="970513773" sldId="275"/>
        </pc:sldMkLst>
        <pc:spChg chg="add del">
          <ac:chgData name="Eduardo Garza" userId="26df1b069dd6b28a" providerId="LiveId" clId="{F06B0342-E7DE-46AA-8F38-283CE1404A9A}" dt="2020-08-06T00:34:49.934" v="6447" actId="478"/>
          <ac:spMkLst>
            <pc:docMk/>
            <pc:sldMk cId="970513773" sldId="275"/>
            <ac:spMk id="2" creationId="{BB12E440-A011-4549-9AA5-5E90387C9730}"/>
          </ac:spMkLst>
        </pc:spChg>
        <pc:spChg chg="add del">
          <ac:chgData name="Eduardo Garza" userId="26df1b069dd6b28a" providerId="LiveId" clId="{F06B0342-E7DE-46AA-8F38-283CE1404A9A}" dt="2020-08-06T00:35:40.062" v="6495" actId="478"/>
          <ac:spMkLst>
            <pc:docMk/>
            <pc:sldMk cId="970513773" sldId="275"/>
            <ac:spMk id="4" creationId="{247C1294-16E1-411E-AFF8-93FB7A3B4706}"/>
          </ac:spMkLst>
        </pc:spChg>
        <pc:spChg chg="mod">
          <ac:chgData name="Eduardo Garza" userId="26df1b069dd6b28a" providerId="LiveId" clId="{F06B0342-E7DE-46AA-8F38-283CE1404A9A}" dt="2020-08-06T00:35:26.622" v="6483" actId="20577"/>
          <ac:spMkLst>
            <pc:docMk/>
            <pc:sldMk cId="970513773" sldId="275"/>
            <ac:spMk id="9" creationId="{A5CC5E99-8644-492F-8F0D-C514BE40C588}"/>
          </ac:spMkLst>
        </pc:spChg>
        <pc:picChg chg="del">
          <ac:chgData name="Eduardo Garza" userId="26df1b069dd6b28a" providerId="LiveId" clId="{F06B0342-E7DE-46AA-8F38-283CE1404A9A}" dt="2020-08-06T00:34:47.203" v="6445" actId="478"/>
          <ac:picMkLst>
            <pc:docMk/>
            <pc:sldMk cId="970513773" sldId="275"/>
            <ac:picMk id="3" creationId="{0D943C0A-A787-44CD-8D48-CA0BD69A4AF5}"/>
          </ac:picMkLst>
        </pc:picChg>
        <pc:picChg chg="add mod">
          <ac:chgData name="Eduardo Garza" userId="26df1b069dd6b28a" providerId="LiveId" clId="{F06B0342-E7DE-46AA-8F38-283CE1404A9A}" dt="2020-08-06T00:35:57.203" v="6497" actId="27614"/>
          <ac:picMkLst>
            <pc:docMk/>
            <pc:sldMk cId="970513773" sldId="275"/>
            <ac:picMk id="6" creationId="{60A3FF76-99EB-4CF9-84F3-194B6862391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622978"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00379" y="439173"/>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1097489"/>
            <a:ext cx="10439402" cy="4770537"/>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Our model price forecaster is </a:t>
            </a:r>
            <a:r>
              <a:rPr lang="en-US" sz="1600" i="1" dirty="0"/>
              <a:t>underpriced </a:t>
            </a:r>
            <a:r>
              <a:rPr lang="en-US" sz="1600" dirty="0"/>
              <a:t>and might have better accuracy for wine bottles priced between $20 and $60. We could have a more promising model if using a larger sample size limited in this study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1060</Words>
  <Application>Microsoft Office PowerPoint</Application>
  <PresentationFormat>Widescreen</PresentationFormat>
  <Paragraphs>143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1</cp:revision>
  <dcterms:created xsi:type="dcterms:W3CDTF">2020-08-05T05:02:16Z</dcterms:created>
  <dcterms:modified xsi:type="dcterms:W3CDTF">2020-08-06T00:36:24Z</dcterms:modified>
</cp:coreProperties>
</file>